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61" r:id="rId2"/>
    <p:sldId id="258" r:id="rId3"/>
    <p:sldId id="259" r:id="rId4"/>
    <p:sldId id="257" r:id="rId5"/>
    <p:sldId id="260" r:id="rId6"/>
    <p:sldId id="265" r:id="rId7"/>
    <p:sldId id="266" r:id="rId8"/>
    <p:sldId id="262" r:id="rId9"/>
    <p:sldId id="263" r:id="rId10"/>
    <p:sldId id="264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DC2F133B-37AC-A441-8D9B-DAF5B471FE40}" v="69" dt="2023-02-22T10:05:03.50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100"/>
    <p:restoredTop sz="94694"/>
  </p:normalViewPr>
  <p:slideViewPr>
    <p:cSldViewPr>
      <p:cViewPr>
        <p:scale>
          <a:sx n="240" d="100"/>
          <a:sy n="240" d="100"/>
        </p:scale>
        <p:origin x="-3432" y="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46806" cy="46806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17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Chris Cullin" userId="d6418f5b8b750208" providerId="LiveId" clId="{DC2F133B-37AC-A441-8D9B-DAF5B471FE40}"/>
    <pc:docChg chg="undo custSel addSld delSld modSld sldOrd">
      <pc:chgData name="Chris Cullin" userId="d6418f5b8b750208" providerId="LiveId" clId="{DC2F133B-37AC-A441-8D9B-DAF5B471FE40}" dt="2023-02-22T10:07:23.130" v="752" actId="27636"/>
      <pc:docMkLst>
        <pc:docMk/>
      </pc:docMkLst>
      <pc:sldChg chg="del">
        <pc:chgData name="Chris Cullin" userId="d6418f5b8b750208" providerId="LiveId" clId="{DC2F133B-37AC-A441-8D9B-DAF5B471FE40}" dt="2023-01-26T21:22:57.301" v="1" actId="2696"/>
        <pc:sldMkLst>
          <pc:docMk/>
          <pc:sldMk cId="2140733255" sldId="256"/>
        </pc:sldMkLst>
      </pc:sldChg>
      <pc:sldChg chg="modSp mod ord">
        <pc:chgData name="Chris Cullin" userId="d6418f5b8b750208" providerId="LiveId" clId="{DC2F133B-37AC-A441-8D9B-DAF5B471FE40}" dt="2023-02-21T10:37:58.422" v="582" actId="27636"/>
        <pc:sldMkLst>
          <pc:docMk/>
          <pc:sldMk cId="3538086913" sldId="257"/>
        </pc:sldMkLst>
        <pc:spChg chg="mod">
          <ac:chgData name="Chris Cullin" userId="d6418f5b8b750208" providerId="LiveId" clId="{DC2F133B-37AC-A441-8D9B-DAF5B471FE40}" dt="2023-02-21T10:37:58.420" v="580" actId="27636"/>
          <ac:spMkLst>
            <pc:docMk/>
            <pc:sldMk cId="3538086913" sldId="257"/>
            <ac:spMk id="2" creationId="{E88FBC63-FD5D-9270-946D-64E86FB578F6}"/>
          </ac:spMkLst>
        </pc:spChg>
        <pc:spChg chg="mod">
          <ac:chgData name="Chris Cullin" userId="d6418f5b8b750208" providerId="LiveId" clId="{DC2F133B-37AC-A441-8D9B-DAF5B471FE40}" dt="2023-02-21T10:37:58.420" v="579" actId="27636"/>
          <ac:spMkLst>
            <pc:docMk/>
            <pc:sldMk cId="3538086913" sldId="257"/>
            <ac:spMk id="3" creationId="{5CBC850E-8EEF-80CD-24BC-5143EAE041E9}"/>
          </ac:spMkLst>
        </pc:spChg>
        <pc:spChg chg="mod">
          <ac:chgData name="Chris Cullin" userId="d6418f5b8b750208" providerId="LiveId" clId="{DC2F133B-37AC-A441-8D9B-DAF5B471FE40}" dt="2023-02-21T10:37:58.411" v="570" actId="27636"/>
          <ac:spMkLst>
            <pc:docMk/>
            <pc:sldMk cId="3538086913" sldId="257"/>
            <ac:spMk id="9" creationId="{E72E0B00-316F-8BB7-540A-0E31A5D91314}"/>
          </ac:spMkLst>
        </pc:spChg>
        <pc:spChg chg="mod">
          <ac:chgData name="Chris Cullin" userId="d6418f5b8b750208" providerId="LiveId" clId="{DC2F133B-37AC-A441-8D9B-DAF5B471FE40}" dt="2023-02-21T10:37:58.410" v="569" actId="27636"/>
          <ac:spMkLst>
            <pc:docMk/>
            <pc:sldMk cId="3538086913" sldId="257"/>
            <ac:spMk id="12" creationId="{100ECF87-35A0-97FE-0DF2-729267F1F448}"/>
          </ac:spMkLst>
        </pc:spChg>
        <pc:spChg chg="mod">
          <ac:chgData name="Chris Cullin" userId="d6418f5b8b750208" providerId="LiveId" clId="{DC2F133B-37AC-A441-8D9B-DAF5B471FE40}" dt="2023-02-21T10:37:58.422" v="582" actId="27636"/>
          <ac:spMkLst>
            <pc:docMk/>
            <pc:sldMk cId="3538086913" sldId="257"/>
            <ac:spMk id="20" creationId="{A60DFF09-6083-4B3C-5734-8B87867F2F45}"/>
          </ac:spMkLst>
        </pc:spChg>
        <pc:spChg chg="mod">
          <ac:chgData name="Chris Cullin" userId="d6418f5b8b750208" providerId="LiveId" clId="{DC2F133B-37AC-A441-8D9B-DAF5B471FE40}" dt="2023-02-21T10:37:58.421" v="581" actId="27636"/>
          <ac:spMkLst>
            <pc:docMk/>
            <pc:sldMk cId="3538086913" sldId="257"/>
            <ac:spMk id="29" creationId="{05AF64E9-3493-2598-A3EC-68B85CFD2F69}"/>
          </ac:spMkLst>
        </pc:spChg>
        <pc:spChg chg="mod">
          <ac:chgData name="Chris Cullin" userId="d6418f5b8b750208" providerId="LiveId" clId="{DC2F133B-37AC-A441-8D9B-DAF5B471FE40}" dt="2023-02-21T10:37:58.419" v="578" actId="27636"/>
          <ac:spMkLst>
            <pc:docMk/>
            <pc:sldMk cId="3538086913" sldId="257"/>
            <ac:spMk id="41" creationId="{AF0961E7-BBD2-CD21-BD40-C29D4AA4CDFC}"/>
          </ac:spMkLst>
        </pc:spChg>
        <pc:spChg chg="mod">
          <ac:chgData name="Chris Cullin" userId="d6418f5b8b750208" providerId="LiveId" clId="{DC2F133B-37AC-A441-8D9B-DAF5B471FE40}" dt="2023-02-21T10:37:58.417" v="576" actId="27636"/>
          <ac:spMkLst>
            <pc:docMk/>
            <pc:sldMk cId="3538086913" sldId="257"/>
            <ac:spMk id="44" creationId="{0DB05F00-72E7-55B4-5643-B07F97ACB8F1}"/>
          </ac:spMkLst>
        </pc:spChg>
        <pc:spChg chg="mod">
          <ac:chgData name="Chris Cullin" userId="d6418f5b8b750208" providerId="LiveId" clId="{DC2F133B-37AC-A441-8D9B-DAF5B471FE40}" dt="2023-02-21T10:37:58.418" v="577" actId="27636"/>
          <ac:spMkLst>
            <pc:docMk/>
            <pc:sldMk cId="3538086913" sldId="257"/>
            <ac:spMk id="45" creationId="{FC7B998D-2363-9D92-C749-9D22808CF92F}"/>
          </ac:spMkLst>
        </pc:spChg>
        <pc:spChg chg="mod">
          <ac:chgData name="Chris Cullin" userId="d6418f5b8b750208" providerId="LiveId" clId="{DC2F133B-37AC-A441-8D9B-DAF5B471FE40}" dt="2023-02-21T10:37:58.414" v="573" actId="27636"/>
          <ac:spMkLst>
            <pc:docMk/>
            <pc:sldMk cId="3538086913" sldId="257"/>
            <ac:spMk id="46" creationId="{1C5C3334-5555-2D81-2F3E-81097C682C52}"/>
          </ac:spMkLst>
        </pc:spChg>
        <pc:spChg chg="mod">
          <ac:chgData name="Chris Cullin" userId="d6418f5b8b750208" providerId="LiveId" clId="{DC2F133B-37AC-A441-8D9B-DAF5B471FE40}" dt="2023-02-21T10:37:58.416" v="575" actId="27636"/>
          <ac:spMkLst>
            <pc:docMk/>
            <pc:sldMk cId="3538086913" sldId="257"/>
            <ac:spMk id="47" creationId="{897C59D9-6482-CB39-54C8-3B4D23F0B611}"/>
          </ac:spMkLst>
        </pc:spChg>
        <pc:spChg chg="mod">
          <ac:chgData name="Chris Cullin" userId="d6418f5b8b750208" providerId="LiveId" clId="{DC2F133B-37AC-A441-8D9B-DAF5B471FE40}" dt="2023-02-21T10:37:58.412" v="571" actId="27636"/>
          <ac:spMkLst>
            <pc:docMk/>
            <pc:sldMk cId="3538086913" sldId="257"/>
            <ac:spMk id="48" creationId="{DF24F2C6-2EC4-5B18-C02C-F7055364AAAD}"/>
          </ac:spMkLst>
        </pc:spChg>
        <pc:spChg chg="mod">
          <ac:chgData name="Chris Cullin" userId="d6418f5b8b750208" providerId="LiveId" clId="{DC2F133B-37AC-A441-8D9B-DAF5B471FE40}" dt="2023-02-21T10:37:58.415" v="574" actId="27636"/>
          <ac:spMkLst>
            <pc:docMk/>
            <pc:sldMk cId="3538086913" sldId="257"/>
            <ac:spMk id="49" creationId="{E824AFB2-58E3-4764-A147-3F088C6CFD67}"/>
          </ac:spMkLst>
        </pc:spChg>
        <pc:spChg chg="mod">
          <ac:chgData name="Chris Cullin" userId="d6418f5b8b750208" providerId="LiveId" clId="{DC2F133B-37AC-A441-8D9B-DAF5B471FE40}" dt="2023-02-21T10:37:58.413" v="572" actId="27636"/>
          <ac:spMkLst>
            <pc:docMk/>
            <pc:sldMk cId="3538086913" sldId="257"/>
            <ac:spMk id="50" creationId="{F72DB848-F346-0976-FA09-6D000D2920BA}"/>
          </ac:spMkLst>
        </pc:spChg>
        <pc:grpChg chg="mod">
          <ac:chgData name="Chris Cullin" userId="d6418f5b8b750208" providerId="LiveId" clId="{DC2F133B-37AC-A441-8D9B-DAF5B471FE40}" dt="2023-02-21T10:36:14.910" v="565" actId="14100"/>
          <ac:grpSpMkLst>
            <pc:docMk/>
            <pc:sldMk cId="3538086913" sldId="257"/>
            <ac:grpSpMk id="55" creationId="{A808EF1A-947E-F4A0-5642-B6081C351329}"/>
          </ac:grpSpMkLst>
        </pc:grpChg>
      </pc:sldChg>
      <pc:sldChg chg="addSp delSp modSp mod">
        <pc:chgData name="Chris Cullin" userId="d6418f5b8b750208" providerId="LiveId" clId="{DC2F133B-37AC-A441-8D9B-DAF5B471FE40}" dt="2023-02-10T10:57:00.320" v="14" actId="478"/>
        <pc:sldMkLst>
          <pc:docMk/>
          <pc:sldMk cId="462311047" sldId="258"/>
        </pc:sldMkLst>
        <pc:spChg chg="add del mod">
          <ac:chgData name="Chris Cullin" userId="d6418f5b8b750208" providerId="LiveId" clId="{DC2F133B-37AC-A441-8D9B-DAF5B471FE40}" dt="2023-02-10T10:57:00.320" v="14" actId="478"/>
          <ac:spMkLst>
            <pc:docMk/>
            <pc:sldMk cId="462311047" sldId="258"/>
            <ac:spMk id="2" creationId="{96F556EA-4D28-D58A-682F-92BF66ACC648}"/>
          </ac:spMkLst>
        </pc:spChg>
      </pc:sldChg>
      <pc:sldChg chg="modSp mod">
        <pc:chgData name="Chris Cullin" userId="d6418f5b8b750208" providerId="LiveId" clId="{DC2F133B-37AC-A441-8D9B-DAF5B471FE40}" dt="2023-02-21T10:36:38.966" v="566" actId="14100"/>
        <pc:sldMkLst>
          <pc:docMk/>
          <pc:sldMk cId="2648344849" sldId="260"/>
        </pc:sldMkLst>
        <pc:picChg chg="mod">
          <ac:chgData name="Chris Cullin" userId="d6418f5b8b750208" providerId="LiveId" clId="{DC2F133B-37AC-A441-8D9B-DAF5B471FE40}" dt="2023-02-21T10:36:38.966" v="566" actId="14100"/>
          <ac:picMkLst>
            <pc:docMk/>
            <pc:sldMk cId="2648344849" sldId="260"/>
            <ac:picMk id="3" creationId="{AAF704B2-C797-4666-4862-686182A37D3F}"/>
          </ac:picMkLst>
        </pc:picChg>
      </pc:sldChg>
      <pc:sldChg chg="modSp new mod ord">
        <pc:chgData name="Chris Cullin" userId="d6418f5b8b750208" providerId="LiveId" clId="{DC2F133B-37AC-A441-8D9B-DAF5B471FE40}" dt="2023-02-11T04:08:47.077" v="64" actId="20577"/>
        <pc:sldMkLst>
          <pc:docMk/>
          <pc:sldMk cId="3351657632" sldId="261"/>
        </pc:sldMkLst>
        <pc:spChg chg="mod">
          <ac:chgData name="Chris Cullin" userId="d6418f5b8b750208" providerId="LiveId" clId="{DC2F133B-37AC-A441-8D9B-DAF5B471FE40}" dt="2023-02-11T04:08:47.077" v="64" actId="20577"/>
          <ac:spMkLst>
            <pc:docMk/>
            <pc:sldMk cId="3351657632" sldId="261"/>
            <ac:spMk id="2" creationId="{D4EB2776-6C3F-2213-6F17-4A0581E4A904}"/>
          </ac:spMkLst>
        </pc:spChg>
      </pc:sldChg>
      <pc:sldChg chg="modSp add mod ord">
        <pc:chgData name="Chris Cullin" userId="d6418f5b8b750208" providerId="LiveId" clId="{DC2F133B-37AC-A441-8D9B-DAF5B471FE40}" dt="2023-02-11T04:09:06.184" v="87" actId="20577"/>
        <pc:sldMkLst>
          <pc:docMk/>
          <pc:sldMk cId="4239490572" sldId="262"/>
        </pc:sldMkLst>
        <pc:spChg chg="mod">
          <ac:chgData name="Chris Cullin" userId="d6418f5b8b750208" providerId="LiveId" clId="{DC2F133B-37AC-A441-8D9B-DAF5B471FE40}" dt="2023-02-11T04:09:06.184" v="87" actId="20577"/>
          <ac:spMkLst>
            <pc:docMk/>
            <pc:sldMk cId="4239490572" sldId="262"/>
            <ac:spMk id="2" creationId="{D4EB2776-6C3F-2213-6F17-4A0581E4A904}"/>
          </ac:spMkLst>
        </pc:spChg>
      </pc:sldChg>
      <pc:sldChg chg="addSp delSp modSp add mod">
        <pc:chgData name="Chris Cullin" userId="d6418f5b8b750208" providerId="LiveId" clId="{DC2F133B-37AC-A441-8D9B-DAF5B471FE40}" dt="2023-02-11T06:10:54.562" v="520" actId="14100"/>
        <pc:sldMkLst>
          <pc:docMk/>
          <pc:sldMk cId="3111048398" sldId="263"/>
        </pc:sldMkLst>
        <pc:spChg chg="add del">
          <ac:chgData name="Chris Cullin" userId="d6418f5b8b750208" providerId="LiveId" clId="{DC2F133B-37AC-A441-8D9B-DAF5B471FE40}" dt="2023-02-11T04:13:43.284" v="126" actId="478"/>
          <ac:spMkLst>
            <pc:docMk/>
            <pc:sldMk cId="3111048398" sldId="263"/>
            <ac:spMk id="2" creationId="{BEF7E6B7-B205-2C25-B609-118D6CB476F5}"/>
          </ac:spMkLst>
        </pc:spChg>
        <pc:spChg chg="del">
          <ac:chgData name="Chris Cullin" userId="d6418f5b8b750208" providerId="LiveId" clId="{DC2F133B-37AC-A441-8D9B-DAF5B471FE40}" dt="2023-02-11T04:09:35.005" v="91" actId="478"/>
          <ac:spMkLst>
            <pc:docMk/>
            <pc:sldMk cId="3111048398" sldId="263"/>
            <ac:spMk id="4" creationId="{FC62FE30-C8AE-1AE9-DB07-E22004C95609}"/>
          </ac:spMkLst>
        </pc:spChg>
        <pc:spChg chg="del mod">
          <ac:chgData name="Chris Cullin" userId="d6418f5b8b750208" providerId="LiveId" clId="{DC2F133B-37AC-A441-8D9B-DAF5B471FE40}" dt="2023-02-11T04:09:38.534" v="94" actId="478"/>
          <ac:spMkLst>
            <pc:docMk/>
            <pc:sldMk cId="3111048398" sldId="263"/>
            <ac:spMk id="5" creationId="{98B1E94B-A8B2-01F3-DDF2-19DE2B39B094}"/>
          </ac:spMkLst>
        </pc:spChg>
        <pc:spChg chg="del mod">
          <ac:chgData name="Chris Cullin" userId="d6418f5b8b750208" providerId="LiveId" clId="{DC2F133B-37AC-A441-8D9B-DAF5B471FE40}" dt="2023-02-11T04:09:45.706" v="97" actId="478"/>
          <ac:spMkLst>
            <pc:docMk/>
            <pc:sldMk cId="3111048398" sldId="263"/>
            <ac:spMk id="6" creationId="{C6E811A4-47E1-BA4D-DEEF-A1B59A633502}"/>
          </ac:spMkLst>
        </pc:spChg>
        <pc:spChg chg="del">
          <ac:chgData name="Chris Cullin" userId="d6418f5b8b750208" providerId="LiveId" clId="{DC2F133B-37AC-A441-8D9B-DAF5B471FE40}" dt="2023-02-11T04:09:33.331" v="90" actId="478"/>
          <ac:spMkLst>
            <pc:docMk/>
            <pc:sldMk cId="3111048398" sldId="263"/>
            <ac:spMk id="7" creationId="{6C02BDC2-4CD2-30A9-0C78-D9A1ABEC2E2F}"/>
          </ac:spMkLst>
        </pc:spChg>
        <pc:spChg chg="del">
          <ac:chgData name="Chris Cullin" userId="d6418f5b8b750208" providerId="LiveId" clId="{DC2F133B-37AC-A441-8D9B-DAF5B471FE40}" dt="2023-02-11T04:09:31.734" v="89" actId="478"/>
          <ac:spMkLst>
            <pc:docMk/>
            <pc:sldMk cId="3111048398" sldId="263"/>
            <ac:spMk id="8" creationId="{00DF6F04-9E4E-39D0-6E49-6CA27FB10046}"/>
          </ac:spMkLst>
        </pc:spChg>
        <pc:spChg chg="del">
          <ac:chgData name="Chris Cullin" userId="d6418f5b8b750208" providerId="LiveId" clId="{DC2F133B-37AC-A441-8D9B-DAF5B471FE40}" dt="2023-02-11T04:09:49.387" v="98" actId="478"/>
          <ac:spMkLst>
            <pc:docMk/>
            <pc:sldMk cId="3111048398" sldId="263"/>
            <ac:spMk id="9" creationId="{7E1A8B49-7E93-415D-2C82-3805A17FC2A5}"/>
          </ac:spMkLst>
        </pc:spChg>
        <pc:spChg chg="del">
          <ac:chgData name="Chris Cullin" userId="d6418f5b8b750208" providerId="LiveId" clId="{DC2F133B-37AC-A441-8D9B-DAF5B471FE40}" dt="2023-02-11T04:09:54.923" v="100" actId="478"/>
          <ac:spMkLst>
            <pc:docMk/>
            <pc:sldMk cId="3111048398" sldId="263"/>
            <ac:spMk id="10" creationId="{43534195-C22F-CBA7-AEC7-EF7DC65EC3A5}"/>
          </ac:spMkLst>
        </pc:spChg>
        <pc:spChg chg="del">
          <ac:chgData name="Chris Cullin" userId="d6418f5b8b750208" providerId="LiveId" clId="{DC2F133B-37AC-A441-8D9B-DAF5B471FE40}" dt="2023-02-11T04:09:52.777" v="99" actId="478"/>
          <ac:spMkLst>
            <pc:docMk/>
            <pc:sldMk cId="3111048398" sldId="263"/>
            <ac:spMk id="11" creationId="{0EDCE2B2-54B4-1199-1473-B284CA6E9A0A}"/>
          </ac:spMkLst>
        </pc:spChg>
        <pc:spChg chg="del mod">
          <ac:chgData name="Chris Cullin" userId="d6418f5b8b750208" providerId="LiveId" clId="{DC2F133B-37AC-A441-8D9B-DAF5B471FE40}" dt="2023-02-11T04:15:34.140" v="134" actId="478"/>
          <ac:spMkLst>
            <pc:docMk/>
            <pc:sldMk cId="3111048398" sldId="263"/>
            <ac:spMk id="12" creationId="{43D0A8E2-A644-7886-B5C0-C60134798817}"/>
          </ac:spMkLst>
        </pc:spChg>
        <pc:spChg chg="del">
          <ac:chgData name="Chris Cullin" userId="d6418f5b8b750208" providerId="LiveId" clId="{DC2F133B-37AC-A441-8D9B-DAF5B471FE40}" dt="2023-02-11T04:09:59.715" v="101" actId="478"/>
          <ac:spMkLst>
            <pc:docMk/>
            <pc:sldMk cId="3111048398" sldId="263"/>
            <ac:spMk id="13" creationId="{960C4305-FC3B-2D50-BECC-6787844892FD}"/>
          </ac:spMkLst>
        </pc:spChg>
        <pc:spChg chg="del">
          <ac:chgData name="Chris Cullin" userId="d6418f5b8b750208" providerId="LiveId" clId="{DC2F133B-37AC-A441-8D9B-DAF5B471FE40}" dt="2023-02-11T04:10:20.226" v="106" actId="478"/>
          <ac:spMkLst>
            <pc:docMk/>
            <pc:sldMk cId="3111048398" sldId="263"/>
            <ac:spMk id="14" creationId="{6F3026B5-AEEB-B32E-0A4B-2762FA045CE4}"/>
          </ac:spMkLst>
        </pc:spChg>
        <pc:spChg chg="del">
          <ac:chgData name="Chris Cullin" userId="d6418f5b8b750208" providerId="LiveId" clId="{DC2F133B-37AC-A441-8D9B-DAF5B471FE40}" dt="2023-02-11T04:10:17.067" v="105" actId="478"/>
          <ac:spMkLst>
            <pc:docMk/>
            <pc:sldMk cId="3111048398" sldId="263"/>
            <ac:spMk id="15" creationId="{813406F5-2909-7DC7-1237-41637C6F7EED}"/>
          </ac:spMkLst>
        </pc:spChg>
        <pc:spChg chg="del">
          <ac:chgData name="Chris Cullin" userId="d6418f5b8b750208" providerId="LiveId" clId="{DC2F133B-37AC-A441-8D9B-DAF5B471FE40}" dt="2023-02-11T04:10:14.425" v="104" actId="478"/>
          <ac:spMkLst>
            <pc:docMk/>
            <pc:sldMk cId="3111048398" sldId="263"/>
            <ac:spMk id="16" creationId="{77050A5D-AC0D-14B8-23C8-455E695800C2}"/>
          </ac:spMkLst>
        </pc:spChg>
        <pc:spChg chg="del">
          <ac:chgData name="Chris Cullin" userId="d6418f5b8b750208" providerId="LiveId" clId="{DC2F133B-37AC-A441-8D9B-DAF5B471FE40}" dt="2023-02-11T04:10:43.466" v="115" actId="478"/>
          <ac:spMkLst>
            <pc:docMk/>
            <pc:sldMk cId="3111048398" sldId="263"/>
            <ac:spMk id="17" creationId="{27FEB7D7-706A-3650-30E7-F8F0BBE2F54C}"/>
          </ac:spMkLst>
        </pc:spChg>
        <pc:spChg chg="add del mod">
          <ac:chgData name="Chris Cullin" userId="d6418f5b8b750208" providerId="LiveId" clId="{DC2F133B-37AC-A441-8D9B-DAF5B471FE40}" dt="2023-02-11T04:10:40.727" v="114" actId="478"/>
          <ac:spMkLst>
            <pc:docMk/>
            <pc:sldMk cId="3111048398" sldId="263"/>
            <ac:spMk id="18" creationId="{12CD8785-283F-E5E0-0811-01F64B8CA846}"/>
          </ac:spMkLst>
        </pc:spChg>
        <pc:spChg chg="add del mod">
          <ac:chgData name="Chris Cullin" userId="d6418f5b8b750208" providerId="LiveId" clId="{DC2F133B-37AC-A441-8D9B-DAF5B471FE40}" dt="2023-02-11T04:10:37.701" v="113" actId="478"/>
          <ac:spMkLst>
            <pc:docMk/>
            <pc:sldMk cId="3111048398" sldId="263"/>
            <ac:spMk id="19" creationId="{FD0FC338-CF23-0995-083C-15B3704BF0CE}"/>
          </ac:spMkLst>
        </pc:spChg>
        <pc:spChg chg="add del mod">
          <ac:chgData name="Chris Cullin" userId="d6418f5b8b750208" providerId="LiveId" clId="{DC2F133B-37AC-A441-8D9B-DAF5B471FE40}" dt="2023-02-11T04:27:02.511" v="214" actId="478"/>
          <ac:spMkLst>
            <pc:docMk/>
            <pc:sldMk cId="3111048398" sldId="263"/>
            <ac:spMk id="20" creationId="{B895B19B-22E3-A025-7A58-AB3DA8395E30}"/>
          </ac:spMkLst>
        </pc:spChg>
        <pc:spChg chg="add del mod">
          <ac:chgData name="Chris Cullin" userId="d6418f5b8b750208" providerId="LiveId" clId="{DC2F133B-37AC-A441-8D9B-DAF5B471FE40}" dt="2023-02-11T04:25:46.987" v="202" actId="478"/>
          <ac:spMkLst>
            <pc:docMk/>
            <pc:sldMk cId="3111048398" sldId="263"/>
            <ac:spMk id="21" creationId="{ABA06EE5-9B11-42D7-DB27-7B759F97F10E}"/>
          </ac:spMkLst>
        </pc:spChg>
        <pc:spChg chg="add del mod">
          <ac:chgData name="Chris Cullin" userId="d6418f5b8b750208" providerId="LiveId" clId="{DC2F133B-37AC-A441-8D9B-DAF5B471FE40}" dt="2023-02-11T04:25:49" v="203" actId="478"/>
          <ac:spMkLst>
            <pc:docMk/>
            <pc:sldMk cId="3111048398" sldId="263"/>
            <ac:spMk id="32" creationId="{2D876BEB-7A9A-44D6-CFD6-54CD61615FD3}"/>
          </ac:spMkLst>
        </pc:spChg>
        <pc:spChg chg="add del mod">
          <ac:chgData name="Chris Cullin" userId="d6418f5b8b750208" providerId="LiveId" clId="{DC2F133B-37AC-A441-8D9B-DAF5B471FE40}" dt="2023-02-11T04:25:40.593" v="201" actId="478"/>
          <ac:spMkLst>
            <pc:docMk/>
            <pc:sldMk cId="3111048398" sldId="263"/>
            <ac:spMk id="33" creationId="{51386DC0-A875-EDB9-363D-CBA859F817D7}"/>
          </ac:spMkLst>
        </pc:spChg>
        <pc:spChg chg="add del mod">
          <ac:chgData name="Chris Cullin" userId="d6418f5b8b750208" providerId="LiveId" clId="{DC2F133B-37AC-A441-8D9B-DAF5B471FE40}" dt="2023-02-11T04:25:53.575" v="204" actId="478"/>
          <ac:spMkLst>
            <pc:docMk/>
            <pc:sldMk cId="3111048398" sldId="263"/>
            <ac:spMk id="34" creationId="{3546EB84-190F-3E33-729F-3DA1C452BBCE}"/>
          </ac:spMkLst>
        </pc:spChg>
        <pc:spChg chg="add mod">
          <ac:chgData name="Chris Cullin" userId="d6418f5b8b750208" providerId="LiveId" clId="{DC2F133B-37AC-A441-8D9B-DAF5B471FE40}" dt="2023-02-11T04:27:37.618" v="215" actId="688"/>
          <ac:spMkLst>
            <pc:docMk/>
            <pc:sldMk cId="3111048398" sldId="263"/>
            <ac:spMk id="38" creationId="{FEA28370-1D57-536B-F0BC-1FD12719013B}"/>
          </ac:spMkLst>
        </pc:spChg>
        <pc:spChg chg="add mod">
          <ac:chgData name="Chris Cullin" userId="d6418f5b8b750208" providerId="LiveId" clId="{DC2F133B-37AC-A441-8D9B-DAF5B471FE40}" dt="2023-02-11T04:28:09.437" v="219" actId="14100"/>
          <ac:spMkLst>
            <pc:docMk/>
            <pc:sldMk cId="3111048398" sldId="263"/>
            <ac:spMk id="39" creationId="{44ED5597-906D-D0BA-C66C-F4AF2C456CCE}"/>
          </ac:spMkLst>
        </pc:spChg>
        <pc:spChg chg="add del mod">
          <ac:chgData name="Chris Cullin" userId="d6418f5b8b750208" providerId="LiveId" clId="{DC2F133B-37AC-A441-8D9B-DAF5B471FE40}" dt="2023-02-11T04:28:45.065" v="221" actId="478"/>
          <ac:spMkLst>
            <pc:docMk/>
            <pc:sldMk cId="3111048398" sldId="263"/>
            <ac:spMk id="40" creationId="{17DFE026-DBBF-3CD4-5786-8174AA300C67}"/>
          </ac:spMkLst>
        </pc:spChg>
        <pc:spChg chg="add del mod">
          <ac:chgData name="Chris Cullin" userId="d6418f5b8b750208" providerId="LiveId" clId="{DC2F133B-37AC-A441-8D9B-DAF5B471FE40}" dt="2023-02-11T06:05:55.094" v="477" actId="478"/>
          <ac:spMkLst>
            <pc:docMk/>
            <pc:sldMk cId="3111048398" sldId="263"/>
            <ac:spMk id="41" creationId="{60D7E632-7125-3EF9-C614-80516E0D52D0}"/>
          </ac:spMkLst>
        </pc:spChg>
        <pc:spChg chg="add del mod">
          <ac:chgData name="Chris Cullin" userId="d6418f5b8b750208" providerId="LiveId" clId="{DC2F133B-37AC-A441-8D9B-DAF5B471FE40}" dt="2023-02-11T06:06:03.132" v="480" actId="478"/>
          <ac:spMkLst>
            <pc:docMk/>
            <pc:sldMk cId="3111048398" sldId="263"/>
            <ac:spMk id="45" creationId="{2AFB709A-BF32-9484-D7BA-1C9E0AEE0053}"/>
          </ac:spMkLst>
        </pc:spChg>
        <pc:spChg chg="add mod">
          <ac:chgData name="Chris Cullin" userId="d6418f5b8b750208" providerId="LiveId" clId="{DC2F133B-37AC-A441-8D9B-DAF5B471FE40}" dt="2023-02-11T06:10:54.562" v="520" actId="14100"/>
          <ac:spMkLst>
            <pc:docMk/>
            <pc:sldMk cId="3111048398" sldId="263"/>
            <ac:spMk id="46" creationId="{AF7697D7-1541-A70D-FCFB-FED48B464E09}"/>
          </ac:spMkLst>
        </pc:spChg>
        <pc:spChg chg="add mod">
          <ac:chgData name="Chris Cullin" userId="d6418f5b8b750208" providerId="LiveId" clId="{DC2F133B-37AC-A441-8D9B-DAF5B471FE40}" dt="2023-02-11T06:10:27.352" v="517" actId="1076"/>
          <ac:spMkLst>
            <pc:docMk/>
            <pc:sldMk cId="3111048398" sldId="263"/>
            <ac:spMk id="51" creationId="{41DDB6AF-D715-A50A-957E-656E06311596}"/>
          </ac:spMkLst>
        </pc:spChg>
        <pc:picChg chg="add del mod">
          <ac:chgData name="Chris Cullin" userId="d6418f5b8b750208" providerId="LiveId" clId="{DC2F133B-37AC-A441-8D9B-DAF5B471FE40}" dt="2023-02-11T06:06:00.459" v="479" actId="478"/>
          <ac:picMkLst>
            <pc:docMk/>
            <pc:sldMk cId="3111048398" sldId="263"/>
            <ac:picMk id="3" creationId="{F6368CCE-37F6-37D6-2FDB-CD371FD5A1CF}"/>
          </ac:picMkLst>
        </pc:picChg>
        <pc:cxnChg chg="add del mod">
          <ac:chgData name="Chris Cullin" userId="d6418f5b8b750208" providerId="LiveId" clId="{DC2F133B-37AC-A441-8D9B-DAF5B471FE40}" dt="2023-02-11T04:18:40.941" v="161" actId="478"/>
          <ac:cxnSpMkLst>
            <pc:docMk/>
            <pc:sldMk cId="3111048398" sldId="263"/>
            <ac:cxnSpMk id="23" creationId="{04C741BC-23FC-8DBD-C741-D141E8189EE3}"/>
          </ac:cxnSpMkLst>
        </pc:cxnChg>
        <pc:cxnChg chg="add del mod">
          <ac:chgData name="Chris Cullin" userId="d6418f5b8b750208" providerId="LiveId" clId="{DC2F133B-37AC-A441-8D9B-DAF5B471FE40}" dt="2023-02-11T04:18:42.492" v="162" actId="478"/>
          <ac:cxnSpMkLst>
            <pc:docMk/>
            <pc:sldMk cId="3111048398" sldId="263"/>
            <ac:cxnSpMk id="24" creationId="{EE1A83F5-D2E4-7C6B-CF8B-2FC122C9F855}"/>
          </ac:cxnSpMkLst>
        </pc:cxnChg>
        <pc:cxnChg chg="add del mod">
          <ac:chgData name="Chris Cullin" userId="d6418f5b8b750208" providerId="LiveId" clId="{DC2F133B-37AC-A441-8D9B-DAF5B471FE40}" dt="2023-02-11T04:26:32.769" v="209" actId="478"/>
          <ac:cxnSpMkLst>
            <pc:docMk/>
            <pc:sldMk cId="3111048398" sldId="263"/>
            <ac:cxnSpMk id="36" creationId="{2A885E8E-942D-7AE5-7F2B-CB7FE6562F69}"/>
          </ac:cxnSpMkLst>
        </pc:cxnChg>
        <pc:cxnChg chg="add del mod">
          <ac:chgData name="Chris Cullin" userId="d6418f5b8b750208" providerId="LiveId" clId="{DC2F133B-37AC-A441-8D9B-DAF5B471FE40}" dt="2023-02-11T06:06:15.062" v="483" actId="478"/>
          <ac:cxnSpMkLst>
            <pc:docMk/>
            <pc:sldMk cId="3111048398" sldId="263"/>
            <ac:cxnSpMk id="43" creationId="{0433E872-FB38-0A03-CD66-10E33528D5E6}"/>
          </ac:cxnSpMkLst>
        </pc:cxnChg>
        <pc:cxnChg chg="add mod">
          <ac:chgData name="Chris Cullin" userId="d6418f5b8b750208" providerId="LiveId" clId="{DC2F133B-37AC-A441-8D9B-DAF5B471FE40}" dt="2023-02-11T06:10:47.881" v="519" actId="14100"/>
          <ac:cxnSpMkLst>
            <pc:docMk/>
            <pc:sldMk cId="3111048398" sldId="263"/>
            <ac:cxnSpMk id="48" creationId="{8F2F39C5-7B7A-23FF-B428-4E2132EE3B03}"/>
          </ac:cxnSpMkLst>
        </pc:cxnChg>
      </pc:sldChg>
      <pc:sldChg chg="addSp delSp modSp add mod">
        <pc:chgData name="Chris Cullin" userId="d6418f5b8b750208" providerId="LiveId" clId="{DC2F133B-37AC-A441-8D9B-DAF5B471FE40}" dt="2023-02-11T06:19:03.022" v="531" actId="1076"/>
        <pc:sldMkLst>
          <pc:docMk/>
          <pc:sldMk cId="3266488552" sldId="264"/>
        </pc:sldMkLst>
        <pc:spChg chg="del">
          <ac:chgData name="Chris Cullin" userId="d6418f5b8b750208" providerId="LiveId" clId="{DC2F133B-37AC-A441-8D9B-DAF5B471FE40}" dt="2023-02-11T04:33:12.505" v="278" actId="478"/>
          <ac:spMkLst>
            <pc:docMk/>
            <pc:sldMk cId="3266488552" sldId="264"/>
            <ac:spMk id="2" creationId="{E88FBC63-FD5D-9270-946D-64E86FB578F6}"/>
          </ac:spMkLst>
        </pc:spChg>
        <pc:spChg chg="del">
          <ac:chgData name="Chris Cullin" userId="d6418f5b8b750208" providerId="LiveId" clId="{DC2F133B-37AC-A441-8D9B-DAF5B471FE40}" dt="2023-02-11T04:33:10.032" v="277" actId="478"/>
          <ac:spMkLst>
            <pc:docMk/>
            <pc:sldMk cId="3266488552" sldId="264"/>
            <ac:spMk id="3" creationId="{5CBC850E-8EEF-80CD-24BC-5143EAE041E9}"/>
          </ac:spMkLst>
        </pc:spChg>
        <pc:spChg chg="add del mod">
          <ac:chgData name="Chris Cullin" userId="d6418f5b8b750208" providerId="LiveId" clId="{DC2F133B-37AC-A441-8D9B-DAF5B471FE40}" dt="2023-02-11T06:04:07.854" v="458" actId="478"/>
          <ac:spMkLst>
            <pc:docMk/>
            <pc:sldMk cId="3266488552" sldId="264"/>
            <ac:spMk id="4" creationId="{66A26606-E921-B932-77DD-0E40FD169536}"/>
          </ac:spMkLst>
        </pc:spChg>
        <pc:spChg chg="add del mod">
          <ac:chgData name="Chris Cullin" userId="d6418f5b8b750208" providerId="LiveId" clId="{DC2F133B-37AC-A441-8D9B-DAF5B471FE40}" dt="2023-02-11T06:05:00.396" v="469" actId="478"/>
          <ac:spMkLst>
            <pc:docMk/>
            <pc:sldMk cId="3266488552" sldId="264"/>
            <ac:spMk id="5" creationId="{39390A79-D511-18AF-C5FC-9894167BE97E}"/>
          </ac:spMkLst>
        </pc:spChg>
        <pc:spChg chg="add del mod">
          <ac:chgData name="Chris Cullin" userId="d6418f5b8b750208" providerId="LiveId" clId="{DC2F133B-37AC-A441-8D9B-DAF5B471FE40}" dt="2023-02-11T05:57:54.421" v="382" actId="478"/>
          <ac:spMkLst>
            <pc:docMk/>
            <pc:sldMk cId="3266488552" sldId="264"/>
            <ac:spMk id="6" creationId="{8FF9FAC1-D4B6-A9B0-67F1-5B631DD256B4}"/>
          </ac:spMkLst>
        </pc:spChg>
        <pc:spChg chg="add del mod">
          <ac:chgData name="Chris Cullin" userId="d6418f5b8b750208" providerId="LiveId" clId="{DC2F133B-37AC-A441-8D9B-DAF5B471FE40}" dt="2023-02-11T05:59:44.447" v="400" actId="478"/>
          <ac:spMkLst>
            <pc:docMk/>
            <pc:sldMk cId="3266488552" sldId="264"/>
            <ac:spMk id="7" creationId="{0C136AE1-B5FE-6873-6E9B-CE883BAA6332}"/>
          </ac:spMkLst>
        </pc:spChg>
        <pc:spChg chg="add del">
          <ac:chgData name="Chris Cullin" userId="d6418f5b8b750208" providerId="LiveId" clId="{DC2F133B-37AC-A441-8D9B-DAF5B471FE40}" dt="2023-02-11T06:00:04.703" v="402" actId="478"/>
          <ac:spMkLst>
            <pc:docMk/>
            <pc:sldMk cId="3266488552" sldId="264"/>
            <ac:spMk id="8" creationId="{1986F92E-83FC-1243-FDAE-C0487C52BD57}"/>
          </ac:spMkLst>
        </pc:spChg>
        <pc:spChg chg="del">
          <ac:chgData name="Chris Cullin" userId="d6418f5b8b750208" providerId="LiveId" clId="{DC2F133B-37AC-A441-8D9B-DAF5B471FE40}" dt="2023-02-11T04:33:35.980" v="283" actId="478"/>
          <ac:spMkLst>
            <pc:docMk/>
            <pc:sldMk cId="3266488552" sldId="264"/>
            <ac:spMk id="9" creationId="{E72E0B00-316F-8BB7-540A-0E31A5D91314}"/>
          </ac:spMkLst>
        </pc:spChg>
        <pc:spChg chg="add mod">
          <ac:chgData name="Chris Cullin" userId="d6418f5b8b750208" providerId="LiveId" clId="{DC2F133B-37AC-A441-8D9B-DAF5B471FE40}" dt="2023-02-11T06:19:03.022" v="531" actId="1076"/>
          <ac:spMkLst>
            <pc:docMk/>
            <pc:sldMk cId="3266488552" sldId="264"/>
            <ac:spMk id="10" creationId="{04EA3E55-8C12-A289-A743-FB19A55A40E4}"/>
          </ac:spMkLst>
        </pc:spChg>
        <pc:spChg chg="add mod">
          <ac:chgData name="Chris Cullin" userId="d6418f5b8b750208" providerId="LiveId" clId="{DC2F133B-37AC-A441-8D9B-DAF5B471FE40}" dt="2023-02-11T06:18:39.037" v="525" actId="1076"/>
          <ac:spMkLst>
            <pc:docMk/>
            <pc:sldMk cId="3266488552" sldId="264"/>
            <ac:spMk id="11" creationId="{7A017288-3A2F-CE46-7A18-E8E7DFAB13B2}"/>
          </ac:spMkLst>
        </pc:spChg>
        <pc:spChg chg="del topLvl">
          <ac:chgData name="Chris Cullin" userId="d6418f5b8b750208" providerId="LiveId" clId="{DC2F133B-37AC-A441-8D9B-DAF5B471FE40}" dt="2023-02-11T04:33:35.980" v="283" actId="478"/>
          <ac:spMkLst>
            <pc:docMk/>
            <pc:sldMk cId="3266488552" sldId="264"/>
            <ac:spMk id="12" creationId="{100ECF87-35A0-97FE-0DF2-729267F1F448}"/>
          </ac:spMkLst>
        </pc:spChg>
        <pc:spChg chg="add mod">
          <ac:chgData name="Chris Cullin" userId="d6418f5b8b750208" providerId="LiveId" clId="{DC2F133B-37AC-A441-8D9B-DAF5B471FE40}" dt="2023-02-11T06:18:53.182" v="530" actId="1076"/>
          <ac:spMkLst>
            <pc:docMk/>
            <pc:sldMk cId="3266488552" sldId="264"/>
            <ac:spMk id="13" creationId="{C71272FD-9BBB-EDCC-F611-DFEE98C2E121}"/>
          </ac:spMkLst>
        </pc:spChg>
        <pc:spChg chg="del">
          <ac:chgData name="Chris Cullin" userId="d6418f5b8b750208" providerId="LiveId" clId="{DC2F133B-37AC-A441-8D9B-DAF5B471FE40}" dt="2023-02-11T04:33:06.765" v="276" actId="478"/>
          <ac:spMkLst>
            <pc:docMk/>
            <pc:sldMk cId="3266488552" sldId="264"/>
            <ac:spMk id="17" creationId="{685118EF-B7B6-C7AE-D0EA-20770A27EF5A}"/>
          </ac:spMkLst>
        </pc:spChg>
        <pc:spChg chg="del">
          <ac:chgData name="Chris Cullin" userId="d6418f5b8b750208" providerId="LiveId" clId="{DC2F133B-37AC-A441-8D9B-DAF5B471FE40}" dt="2023-02-11T04:33:04.405" v="275" actId="478"/>
          <ac:spMkLst>
            <pc:docMk/>
            <pc:sldMk cId="3266488552" sldId="264"/>
            <ac:spMk id="20" creationId="{A60DFF09-6083-4B3C-5734-8B87867F2F45}"/>
          </ac:spMkLst>
        </pc:spChg>
        <pc:spChg chg="del">
          <ac:chgData name="Chris Cullin" userId="d6418f5b8b750208" providerId="LiveId" clId="{DC2F133B-37AC-A441-8D9B-DAF5B471FE40}" dt="2023-02-11T04:33:01.844" v="274" actId="478"/>
          <ac:spMkLst>
            <pc:docMk/>
            <pc:sldMk cId="3266488552" sldId="264"/>
            <ac:spMk id="23" creationId="{CF001406-121A-A8B5-D232-6E4D5AB6AE3D}"/>
          </ac:spMkLst>
        </pc:spChg>
        <pc:spChg chg="del">
          <ac:chgData name="Chris Cullin" userId="d6418f5b8b750208" providerId="LiveId" clId="{DC2F133B-37AC-A441-8D9B-DAF5B471FE40}" dt="2023-02-11T04:32:59.565" v="273" actId="478"/>
          <ac:spMkLst>
            <pc:docMk/>
            <pc:sldMk cId="3266488552" sldId="264"/>
            <ac:spMk id="26" creationId="{71E5D842-C72B-DF87-42E2-ECEFFB93931A}"/>
          </ac:spMkLst>
        </pc:spChg>
        <pc:spChg chg="del">
          <ac:chgData name="Chris Cullin" userId="d6418f5b8b750208" providerId="LiveId" clId="{DC2F133B-37AC-A441-8D9B-DAF5B471FE40}" dt="2023-02-11T04:33:14.925" v="279" actId="478"/>
          <ac:spMkLst>
            <pc:docMk/>
            <pc:sldMk cId="3266488552" sldId="264"/>
            <ac:spMk id="29" creationId="{05AF64E9-3493-2598-A3EC-68B85CFD2F69}"/>
          </ac:spMkLst>
        </pc:spChg>
        <pc:spChg chg="del">
          <ac:chgData name="Chris Cullin" userId="d6418f5b8b750208" providerId="LiveId" clId="{DC2F133B-37AC-A441-8D9B-DAF5B471FE40}" dt="2023-02-11T04:33:30.104" v="282" actId="478"/>
          <ac:spMkLst>
            <pc:docMk/>
            <pc:sldMk cId="3266488552" sldId="264"/>
            <ac:spMk id="38" creationId="{719FF94E-B841-115D-F923-1505DEF88822}"/>
          </ac:spMkLst>
        </pc:spChg>
        <pc:spChg chg="del">
          <ac:chgData name="Chris Cullin" userId="d6418f5b8b750208" providerId="LiveId" clId="{DC2F133B-37AC-A441-8D9B-DAF5B471FE40}" dt="2023-02-11T04:33:25.106" v="281" actId="478"/>
          <ac:spMkLst>
            <pc:docMk/>
            <pc:sldMk cId="3266488552" sldId="264"/>
            <ac:spMk id="41" creationId="{AF0961E7-BBD2-CD21-BD40-C29D4AA4CDFC}"/>
          </ac:spMkLst>
        </pc:spChg>
        <pc:spChg chg="del">
          <ac:chgData name="Chris Cullin" userId="d6418f5b8b750208" providerId="LiveId" clId="{DC2F133B-37AC-A441-8D9B-DAF5B471FE40}" dt="2023-02-11T04:33:25.106" v="281" actId="478"/>
          <ac:spMkLst>
            <pc:docMk/>
            <pc:sldMk cId="3266488552" sldId="264"/>
            <ac:spMk id="44" creationId="{0DB05F00-72E7-55B4-5643-B07F97ACB8F1}"/>
          </ac:spMkLst>
        </pc:spChg>
        <pc:spChg chg="del">
          <ac:chgData name="Chris Cullin" userId="d6418f5b8b750208" providerId="LiveId" clId="{DC2F133B-37AC-A441-8D9B-DAF5B471FE40}" dt="2023-02-11T04:33:25.106" v="281" actId="478"/>
          <ac:spMkLst>
            <pc:docMk/>
            <pc:sldMk cId="3266488552" sldId="264"/>
            <ac:spMk id="45" creationId="{FC7B998D-2363-9D92-C749-9D22808CF92F}"/>
          </ac:spMkLst>
        </pc:spChg>
        <pc:spChg chg="del">
          <ac:chgData name="Chris Cullin" userId="d6418f5b8b750208" providerId="LiveId" clId="{DC2F133B-37AC-A441-8D9B-DAF5B471FE40}" dt="2023-02-11T04:33:25.106" v="281" actId="478"/>
          <ac:spMkLst>
            <pc:docMk/>
            <pc:sldMk cId="3266488552" sldId="264"/>
            <ac:spMk id="46" creationId="{1C5C3334-5555-2D81-2F3E-81097C682C52}"/>
          </ac:spMkLst>
        </pc:spChg>
        <pc:spChg chg="del">
          <ac:chgData name="Chris Cullin" userId="d6418f5b8b750208" providerId="LiveId" clId="{DC2F133B-37AC-A441-8D9B-DAF5B471FE40}" dt="2023-02-11T04:33:25.106" v="281" actId="478"/>
          <ac:spMkLst>
            <pc:docMk/>
            <pc:sldMk cId="3266488552" sldId="264"/>
            <ac:spMk id="47" creationId="{897C59D9-6482-CB39-54C8-3B4D23F0B611}"/>
          </ac:spMkLst>
        </pc:spChg>
        <pc:spChg chg="del">
          <ac:chgData name="Chris Cullin" userId="d6418f5b8b750208" providerId="LiveId" clId="{DC2F133B-37AC-A441-8D9B-DAF5B471FE40}" dt="2023-02-11T04:33:18.162" v="280" actId="478"/>
          <ac:spMkLst>
            <pc:docMk/>
            <pc:sldMk cId="3266488552" sldId="264"/>
            <ac:spMk id="48" creationId="{DF24F2C6-2EC4-5B18-C02C-F7055364AAAD}"/>
          </ac:spMkLst>
        </pc:spChg>
        <pc:spChg chg="del">
          <ac:chgData name="Chris Cullin" userId="d6418f5b8b750208" providerId="LiveId" clId="{DC2F133B-37AC-A441-8D9B-DAF5B471FE40}" dt="2023-02-11T04:33:30.104" v="282" actId="478"/>
          <ac:spMkLst>
            <pc:docMk/>
            <pc:sldMk cId="3266488552" sldId="264"/>
            <ac:spMk id="49" creationId="{E824AFB2-58E3-4764-A147-3F088C6CFD67}"/>
          </ac:spMkLst>
        </pc:spChg>
        <pc:spChg chg="del">
          <ac:chgData name="Chris Cullin" userId="d6418f5b8b750208" providerId="LiveId" clId="{DC2F133B-37AC-A441-8D9B-DAF5B471FE40}" dt="2023-02-11T04:33:30.104" v="282" actId="478"/>
          <ac:spMkLst>
            <pc:docMk/>
            <pc:sldMk cId="3266488552" sldId="264"/>
            <ac:spMk id="50" creationId="{F72DB848-F346-0976-FA09-6D000D2920BA}"/>
          </ac:spMkLst>
        </pc:spChg>
        <pc:grpChg chg="del">
          <ac:chgData name="Chris Cullin" userId="d6418f5b8b750208" providerId="LiveId" clId="{DC2F133B-37AC-A441-8D9B-DAF5B471FE40}" dt="2023-02-11T04:33:35.980" v="283" actId="478"/>
          <ac:grpSpMkLst>
            <pc:docMk/>
            <pc:sldMk cId="3266488552" sldId="264"/>
            <ac:grpSpMk id="55" creationId="{A808EF1A-947E-F4A0-5642-B6081C351329}"/>
          </ac:grpSpMkLst>
        </pc:grpChg>
        <pc:picChg chg="mod topLvl">
          <ac:chgData name="Chris Cullin" userId="d6418f5b8b750208" providerId="LiveId" clId="{DC2F133B-37AC-A441-8D9B-DAF5B471FE40}" dt="2023-02-11T06:18:47.175" v="529" actId="1076"/>
          <ac:picMkLst>
            <pc:docMk/>
            <pc:sldMk cId="3266488552" sldId="264"/>
            <ac:picMk id="52" creationId="{73993C1E-C7F9-C328-AF16-03FE20B463DF}"/>
          </ac:picMkLst>
        </pc:picChg>
      </pc:sldChg>
      <pc:sldChg chg="addSp delSp modSp new mod">
        <pc:chgData name="Chris Cullin" userId="d6418f5b8b750208" providerId="LiveId" clId="{DC2F133B-37AC-A441-8D9B-DAF5B471FE40}" dt="2023-02-22T10:07:23.130" v="752" actId="27636"/>
        <pc:sldMkLst>
          <pc:docMk/>
          <pc:sldMk cId="606635549" sldId="265"/>
        </pc:sldMkLst>
        <pc:spChg chg="add del mod">
          <ac:chgData name="Chris Cullin" userId="d6418f5b8b750208" providerId="LiveId" clId="{DC2F133B-37AC-A441-8D9B-DAF5B471FE40}" dt="2023-02-22T09:58:58.647" v="623" actId="478"/>
          <ac:spMkLst>
            <pc:docMk/>
            <pc:sldMk cId="606635549" sldId="265"/>
            <ac:spMk id="2" creationId="{A4C72933-4296-259B-B64E-E3111CB0C1FD}"/>
          </ac:spMkLst>
        </pc:spChg>
        <pc:spChg chg="add mod">
          <ac:chgData name="Chris Cullin" userId="d6418f5b8b750208" providerId="LiveId" clId="{DC2F133B-37AC-A441-8D9B-DAF5B471FE40}" dt="2023-02-22T10:06:31.760" v="698" actId="20577"/>
          <ac:spMkLst>
            <pc:docMk/>
            <pc:sldMk cId="606635549" sldId="265"/>
            <ac:spMk id="3" creationId="{14BF8A67-0964-BA28-D5CF-A752CDE1F146}"/>
          </ac:spMkLst>
        </pc:spChg>
        <pc:spChg chg="add mod">
          <ac:chgData name="Chris Cullin" userId="d6418f5b8b750208" providerId="LiveId" clId="{DC2F133B-37AC-A441-8D9B-DAF5B471FE40}" dt="2023-02-22T10:07:23.130" v="752" actId="27636"/>
          <ac:spMkLst>
            <pc:docMk/>
            <pc:sldMk cId="606635549" sldId="265"/>
            <ac:spMk id="4" creationId="{D6332A63-C393-B9C6-2090-26806D17BC71}"/>
          </ac:spMkLst>
        </pc:spChg>
        <pc:spChg chg="add mod">
          <ac:chgData name="Chris Cullin" userId="d6418f5b8b750208" providerId="LiveId" clId="{DC2F133B-37AC-A441-8D9B-DAF5B471FE40}" dt="2023-02-22T10:07:20.485" v="746" actId="27636"/>
          <ac:spMkLst>
            <pc:docMk/>
            <pc:sldMk cId="606635549" sldId="265"/>
            <ac:spMk id="5" creationId="{22458B1B-A72F-9299-E49A-6FDD2319E3BB}"/>
          </ac:spMkLst>
        </pc:spChg>
        <pc:spChg chg="add mod">
          <ac:chgData name="Chris Cullin" userId="d6418f5b8b750208" providerId="LiveId" clId="{DC2F133B-37AC-A441-8D9B-DAF5B471FE40}" dt="2023-02-22T10:07:10.177" v="728" actId="27636"/>
          <ac:spMkLst>
            <pc:docMk/>
            <pc:sldMk cId="606635549" sldId="265"/>
            <ac:spMk id="6" creationId="{C5DA6EA5-66F6-B9F3-B67F-B414B2B3F0C3}"/>
          </ac:spMkLst>
        </pc:spChg>
        <pc:spChg chg="add mod">
          <ac:chgData name="Chris Cullin" userId="d6418f5b8b750208" providerId="LiveId" clId="{DC2F133B-37AC-A441-8D9B-DAF5B471FE40}" dt="2023-02-22T10:06:29.222" v="694" actId="20577"/>
          <ac:spMkLst>
            <pc:docMk/>
            <pc:sldMk cId="606635549" sldId="265"/>
            <ac:spMk id="8" creationId="{DBBB3990-BCBB-A9EB-7CE8-FD04B1E9C9EC}"/>
          </ac:spMkLst>
        </pc:spChg>
        <pc:spChg chg="add mod">
          <ac:chgData name="Chris Cullin" userId="d6418f5b8b750208" providerId="LiveId" clId="{DC2F133B-37AC-A441-8D9B-DAF5B471FE40}" dt="2023-02-22T10:07:12.371" v="734" actId="27636"/>
          <ac:spMkLst>
            <pc:docMk/>
            <pc:sldMk cId="606635549" sldId="265"/>
            <ac:spMk id="9" creationId="{1A9E2507-B87D-469B-31A9-A63E62ACC173}"/>
          </ac:spMkLst>
        </pc:spChg>
        <pc:spChg chg="add mod">
          <ac:chgData name="Chris Cullin" userId="d6418f5b8b750208" providerId="LiveId" clId="{DC2F133B-37AC-A441-8D9B-DAF5B471FE40}" dt="2023-02-22T10:07:14.497" v="740" actId="27636"/>
          <ac:spMkLst>
            <pc:docMk/>
            <pc:sldMk cId="606635549" sldId="265"/>
            <ac:spMk id="10" creationId="{7A19CBC9-76BF-DE47-9317-50D8123994E1}"/>
          </ac:spMkLst>
        </pc:spChg>
        <pc:spChg chg="add mod">
          <ac:chgData name="Chris Cullin" userId="d6418f5b8b750208" providerId="LiveId" clId="{DC2F133B-37AC-A441-8D9B-DAF5B471FE40}" dt="2023-02-22T10:06:59.486" v="722" actId="27636"/>
          <ac:spMkLst>
            <pc:docMk/>
            <pc:sldMk cId="606635549" sldId="265"/>
            <ac:spMk id="11" creationId="{0EC7BE13-70F7-32FE-570E-1E555B7A30DF}"/>
          </ac:spMkLst>
        </pc:spChg>
        <pc:spChg chg="add mod">
          <ac:chgData name="Chris Cullin" userId="d6418f5b8b750208" providerId="LiveId" clId="{DC2F133B-37AC-A441-8D9B-DAF5B471FE40}" dt="2023-02-22T10:06:54.580" v="716" actId="27636"/>
          <ac:spMkLst>
            <pc:docMk/>
            <pc:sldMk cId="606635549" sldId="265"/>
            <ac:spMk id="12" creationId="{6AA22C67-B163-90DC-3C7A-0B6DA7C7DEE6}"/>
          </ac:spMkLst>
        </pc:spChg>
        <pc:spChg chg="add mod">
          <ac:chgData name="Chris Cullin" userId="d6418f5b8b750208" providerId="LiveId" clId="{DC2F133B-37AC-A441-8D9B-DAF5B471FE40}" dt="2023-02-22T10:06:45.850" v="704" actId="27636"/>
          <ac:spMkLst>
            <pc:docMk/>
            <pc:sldMk cId="606635549" sldId="265"/>
            <ac:spMk id="13" creationId="{0D6C58B1-A122-35F6-0D50-F3367DA44248}"/>
          </ac:spMkLst>
        </pc:spChg>
        <pc:spChg chg="add mod">
          <ac:chgData name="Chris Cullin" userId="d6418f5b8b750208" providerId="LiveId" clId="{DC2F133B-37AC-A441-8D9B-DAF5B471FE40}" dt="2023-02-22T10:06:49.970" v="710" actId="27636"/>
          <ac:spMkLst>
            <pc:docMk/>
            <pc:sldMk cId="606635549" sldId="265"/>
            <ac:spMk id="14" creationId="{67A37FDF-5E4E-3D45-019B-7118A5B2004D}"/>
          </ac:spMkLst>
        </pc:spChg>
        <pc:picChg chg="add del mod">
          <ac:chgData name="Chris Cullin" userId="d6418f5b8b750208" providerId="LiveId" clId="{DC2F133B-37AC-A441-8D9B-DAF5B471FE40}" dt="2023-02-21T10:21:19.001" v="544" actId="478"/>
          <ac:picMkLst>
            <pc:docMk/>
            <pc:sldMk cId="606635549" sldId="265"/>
            <ac:picMk id="3" creationId="{C1245054-1C0A-74E9-0CFB-620FECE4F794}"/>
          </ac:picMkLst>
        </pc:picChg>
        <pc:picChg chg="add del mod">
          <ac:chgData name="Chris Cullin" userId="d6418f5b8b750208" providerId="LiveId" clId="{DC2F133B-37AC-A441-8D9B-DAF5B471FE40}" dt="2023-02-21T10:27:41.422" v="555" actId="478"/>
          <ac:picMkLst>
            <pc:docMk/>
            <pc:sldMk cId="606635549" sldId="265"/>
            <ac:picMk id="5" creationId="{AA689F17-DFC8-252C-F76D-8ED5D215FCA1}"/>
          </ac:picMkLst>
        </pc:picChg>
        <pc:picChg chg="add mod">
          <ac:chgData name="Chris Cullin" userId="d6418f5b8b750208" providerId="LiveId" clId="{DC2F133B-37AC-A441-8D9B-DAF5B471FE40}" dt="2023-02-22T10:02:19.917" v="664" actId="1076"/>
          <ac:picMkLst>
            <pc:docMk/>
            <pc:sldMk cId="606635549" sldId="265"/>
            <ac:picMk id="7" creationId="{ED656D46-75F9-8BB7-49DD-49B1115A2F3E}"/>
          </ac:picMkLst>
        </pc:picChg>
      </pc:sldChg>
      <pc:sldChg chg="addSp delSp modSp new mod">
        <pc:chgData name="Chris Cullin" userId="d6418f5b8b750208" providerId="LiveId" clId="{DC2F133B-37AC-A441-8D9B-DAF5B471FE40}" dt="2023-02-21T10:39:59.198" v="607" actId="27636"/>
        <pc:sldMkLst>
          <pc:docMk/>
          <pc:sldMk cId="527712787" sldId="266"/>
        </pc:sldMkLst>
        <pc:spChg chg="add mod">
          <ac:chgData name="Chris Cullin" userId="d6418f5b8b750208" providerId="LiveId" clId="{DC2F133B-37AC-A441-8D9B-DAF5B471FE40}" dt="2023-02-21T10:39:57.248" v="603" actId="14100"/>
          <ac:spMkLst>
            <pc:docMk/>
            <pc:sldMk cId="527712787" sldId="266"/>
            <ac:spMk id="8" creationId="{6BE52DAF-0114-AF8C-37E9-79CFDEF296A7}"/>
          </ac:spMkLst>
        </pc:spChg>
        <pc:spChg chg="add mod">
          <ac:chgData name="Chris Cullin" userId="d6418f5b8b750208" providerId="LiveId" clId="{DC2F133B-37AC-A441-8D9B-DAF5B471FE40}" dt="2023-02-21T10:39:59.198" v="607" actId="27636"/>
          <ac:spMkLst>
            <pc:docMk/>
            <pc:sldMk cId="527712787" sldId="266"/>
            <ac:spMk id="9" creationId="{49FD32AD-C43A-138A-C470-17CF8E131FA7}"/>
          </ac:spMkLst>
        </pc:spChg>
        <pc:picChg chg="add del mod">
          <ac:chgData name="Chris Cullin" userId="d6418f5b8b750208" providerId="LiveId" clId="{DC2F133B-37AC-A441-8D9B-DAF5B471FE40}" dt="2023-02-21T10:21:08.971" v="543" actId="478"/>
          <ac:picMkLst>
            <pc:docMk/>
            <pc:sldMk cId="527712787" sldId="266"/>
            <ac:picMk id="3" creationId="{4E3C9130-72EE-91AB-7FC3-A44136A0FD82}"/>
          </ac:picMkLst>
        </pc:picChg>
        <pc:picChg chg="add del mod">
          <ac:chgData name="Chris Cullin" userId="d6418f5b8b750208" providerId="LiveId" clId="{DC2F133B-37AC-A441-8D9B-DAF5B471FE40}" dt="2023-02-21T10:27:38.530" v="553" actId="478"/>
          <ac:picMkLst>
            <pc:docMk/>
            <pc:sldMk cId="527712787" sldId="266"/>
            <ac:picMk id="5" creationId="{2080F7D4-2529-55D0-4182-0D98AD2D4995}"/>
          </ac:picMkLst>
        </pc:picChg>
        <pc:picChg chg="add mod">
          <ac:chgData name="Chris Cullin" userId="d6418f5b8b750208" providerId="LiveId" clId="{DC2F133B-37AC-A441-8D9B-DAF5B471FE40}" dt="2023-02-21T10:39:27.300" v="596" actId="1076"/>
          <ac:picMkLst>
            <pc:docMk/>
            <pc:sldMk cId="527712787" sldId="266"/>
            <ac:picMk id="7" creationId="{692D4728-D2A7-438A-5B0F-4EB080ECD5E0}"/>
          </ac:picMkLst>
        </pc:picChg>
      </pc:sldChg>
    </pc:docChg>
  </pc:docChgLst>
</pc:chgInfo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676F49-7EA0-4DA7-92B2-38F43E80F6A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76CDE0E-2E1D-C901-FCCF-2CFCEC2CFB6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88BDDB2-E245-0365-DB7E-EB40D5DF10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749122-3A4A-8A4F-BF1C-862161F7CC71}" type="datetimeFigureOut">
              <a:rPr lang="en-US" smtClean="0"/>
              <a:t>2/22/23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5E18D70-1418-7EDA-44C5-EFC73D28E1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90DD135-0DF6-1FFD-FF4D-D57F77796D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B18966-F7B1-D246-B1EA-EF54917FB7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231517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0E66F9-2877-C292-DBB6-DF504F4F91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91B874D-0AB0-C6E0-5AB2-E1EAB7ECCE1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D76FC8F-D690-A1A3-1A7F-C1B73A31B5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749122-3A4A-8A4F-BF1C-862161F7CC71}" type="datetimeFigureOut">
              <a:rPr lang="en-US" smtClean="0"/>
              <a:t>2/22/23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08E9E12-0E06-440F-9EB2-D4A8608077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26C2815-6615-4D88-F2FD-72D706D8CE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B18966-F7B1-D246-B1EA-EF54917FB7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51252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55F584D-24E2-301B-F5D8-47962F1C130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6153236-A7A6-CCF5-AA62-C02BDBBE1B5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57ADCAA-8646-A94D-5337-109B7691FD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749122-3A4A-8A4F-BF1C-862161F7CC71}" type="datetimeFigureOut">
              <a:rPr lang="en-US" smtClean="0"/>
              <a:t>2/22/23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7D3CBB-79E8-C59B-63CB-9AE57AC363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0D2ED1C-6F9C-1E58-6B33-F4D95B8E79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B18966-F7B1-D246-B1EA-EF54917FB7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49966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7A878C-81D7-AD56-4118-EED369DE5B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7D228F-4EB4-BD3C-0AF8-DC8BB6D08EA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51C2CA3-6702-862D-22E7-E8DC052104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749122-3A4A-8A4F-BF1C-862161F7CC71}" type="datetimeFigureOut">
              <a:rPr lang="en-US" smtClean="0"/>
              <a:t>2/22/23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8F32ED8-5C2A-2339-D009-B44E6C937B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569705-C0F8-BFE4-1EAA-806BE18897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B18966-F7B1-D246-B1EA-EF54917FB7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94864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0B044A-99D0-5945-8675-A12F18A385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2D538C2-B12A-3F9E-B265-B0EEFDE8CE0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7EF702A-86FC-A0FB-9524-9D2191CBFC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749122-3A4A-8A4F-BF1C-862161F7CC71}" type="datetimeFigureOut">
              <a:rPr lang="en-US" smtClean="0"/>
              <a:t>2/22/23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4E5FF36-6C2A-3A35-D80E-FF35CED487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D4193C-DA5B-C508-E72C-64E8A87D03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B18966-F7B1-D246-B1EA-EF54917FB7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28192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E55F5D-99BF-6699-F39A-6934E45BEF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781D01-0F40-15DC-487B-7A5D031FF87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07057FB-FD57-C6BC-3245-328F125C00A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E41B4DA-44EA-A1A9-136F-CB8B4746D6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749122-3A4A-8A4F-BF1C-862161F7CC71}" type="datetimeFigureOut">
              <a:rPr lang="en-US" smtClean="0"/>
              <a:t>2/22/23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21205F6-A9CE-C38A-C4BA-621D53C00B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BCC54CF-EB95-A700-343E-3242836B26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B18966-F7B1-D246-B1EA-EF54917FB7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256717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746632-C8FC-E551-22B1-6B5BC73854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64D2287-4C64-076B-97A0-9784B4AE696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EB99EA8-A3BB-684A-7BAD-1F6CE043E9F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3CEE6BC-803E-E7C7-7DA3-4C582375AF2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94282D2-9C22-AD17-838E-98F0906CBFF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FE73C67-4245-4D05-3997-7BE784FA38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749122-3A4A-8A4F-BF1C-862161F7CC71}" type="datetimeFigureOut">
              <a:rPr lang="en-US" smtClean="0"/>
              <a:t>2/22/23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44992D3-5560-7EF1-7550-7B54EA94E7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C06B519-A2A5-7A2F-9F79-9788CEAC97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B18966-F7B1-D246-B1EA-EF54917FB7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221359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7B7F0F-9591-0D85-3079-6C51B09073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2044617-FFB6-8EC1-4B4A-722425D440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749122-3A4A-8A4F-BF1C-862161F7CC71}" type="datetimeFigureOut">
              <a:rPr lang="en-US" smtClean="0"/>
              <a:t>2/22/23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19A73C0-71B9-8030-BB7E-A08D0DE764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F8CBAE1-A921-F25B-3162-CBB250DA3C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B18966-F7B1-D246-B1EA-EF54917FB7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67057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495AC54-025C-022A-20B5-87D34A7D96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749122-3A4A-8A4F-BF1C-862161F7CC71}" type="datetimeFigureOut">
              <a:rPr lang="en-US" smtClean="0"/>
              <a:t>2/22/23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AB1AEC2-DC71-5523-6B55-0142B9B2F2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3CDB51D-E742-47ED-B35B-B41D654415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B18966-F7B1-D246-B1EA-EF54917FB7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7264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5D2383-1191-8308-37D8-343E2CB28D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AE0AEC-F306-BA01-4C8F-1EA78DF79C8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6AFA946-0A0A-6181-B9D0-2951188EBE8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CFD70B0-308E-B397-A8E8-C95F9D1BD0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749122-3A4A-8A4F-BF1C-862161F7CC71}" type="datetimeFigureOut">
              <a:rPr lang="en-US" smtClean="0"/>
              <a:t>2/22/23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A91010C-4E99-374A-2C64-A58FCE7019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454747C-B01C-243B-4710-27DA1C5B07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B18966-F7B1-D246-B1EA-EF54917FB7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4652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6E9A3F-70B9-5130-BBFE-91F4B619D8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7427996-FEDB-4F3F-7808-BF9B74D0BE5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1356246-7094-4B4B-3C1F-CD0AFC577A6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1D33DC9-A749-46CF-A056-06E4A513D0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749122-3A4A-8A4F-BF1C-862161F7CC71}" type="datetimeFigureOut">
              <a:rPr lang="en-US" smtClean="0"/>
              <a:t>2/22/23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E32B8D8-819B-200A-7B33-186E1290A7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D143E78-3CF5-6FA9-6F04-F4B00223F8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B18966-F7B1-D246-B1EA-EF54917FB7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32792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36C763A-7BD8-09F5-CFCB-7BEFCE5F49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814409C-FA15-5606-C64B-3757F5FB422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7FD0A6-4BB0-23BD-26E2-E3E3BD17317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4749122-3A4A-8A4F-BF1C-862161F7CC71}" type="datetimeFigureOut">
              <a:rPr lang="en-US" smtClean="0"/>
              <a:t>2/22/23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23DE141-E553-4883-19A2-59E6702327B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0A9C18-73AF-050F-1989-CBC0F74061F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5B18966-F7B1-D246-B1EA-EF54917FB7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11298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EB2776-6C3F-2213-6F17-4A0581E4A90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Nut &amp; Bolt Finishes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F2342FD-B0E0-8485-9A13-637427D249B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165763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" name="Picture 51">
            <a:extLst>
              <a:ext uri="{FF2B5EF4-FFF2-40B4-BE49-F238E27FC236}">
                <a16:creationId xmlns:a16="http://schemas.microsoft.com/office/drawing/2014/main" id="{73993C1E-C7F9-C328-AF16-03FE20B463D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62205" y="0"/>
            <a:ext cx="9708583" cy="6858000"/>
          </a:xfrm>
          <a:prstGeom prst="rect">
            <a:avLst/>
          </a:prstGeom>
        </p:spPr>
      </p:pic>
      <p:sp>
        <p:nvSpPr>
          <p:cNvPr id="10" name="Line Callout 2 (No Border) 9">
            <a:extLst>
              <a:ext uri="{FF2B5EF4-FFF2-40B4-BE49-F238E27FC236}">
                <a16:creationId xmlns:a16="http://schemas.microsoft.com/office/drawing/2014/main" id="{04EA3E55-8C12-A289-A743-FB19A55A40E4}"/>
              </a:ext>
            </a:extLst>
          </p:cNvPr>
          <p:cNvSpPr>
            <a:spLocks noChangeAspect="1"/>
          </p:cNvSpPr>
          <p:nvPr/>
        </p:nvSpPr>
        <p:spPr>
          <a:xfrm>
            <a:off x="3555970" y="4926792"/>
            <a:ext cx="118623" cy="92333"/>
          </a:xfrm>
          <a:prstGeom prst="callout2">
            <a:avLst>
              <a:gd name="adj1" fmla="val -59394"/>
              <a:gd name="adj2" fmla="val 50275"/>
              <a:gd name="adj3" fmla="val -381737"/>
              <a:gd name="adj4" fmla="val 51709"/>
              <a:gd name="adj5" fmla="val -654286"/>
              <a:gd name="adj6" fmla="val 51013"/>
            </a:avLst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>
            <a:spAutoFit/>
          </a:bodyPr>
          <a:lstStyle/>
          <a:p>
            <a:pPr algn="ctr"/>
            <a:r>
              <a:rPr lang="en-US" sz="600" dirty="0">
                <a:solidFill>
                  <a:schemeClr val="tx1"/>
                </a:solidFill>
              </a:rPr>
              <a:t>10B</a:t>
            </a:r>
          </a:p>
        </p:txBody>
      </p:sp>
      <p:sp>
        <p:nvSpPr>
          <p:cNvPr id="11" name="Line Callout 2 (No Border) 10">
            <a:extLst>
              <a:ext uri="{FF2B5EF4-FFF2-40B4-BE49-F238E27FC236}">
                <a16:creationId xmlns:a16="http://schemas.microsoft.com/office/drawing/2014/main" id="{7A017288-3A2F-CE46-7A18-E8E7DFAB13B2}"/>
              </a:ext>
            </a:extLst>
          </p:cNvPr>
          <p:cNvSpPr>
            <a:spLocks noChangeAspect="1"/>
          </p:cNvSpPr>
          <p:nvPr/>
        </p:nvSpPr>
        <p:spPr>
          <a:xfrm>
            <a:off x="3615282" y="2118432"/>
            <a:ext cx="38472" cy="92333"/>
          </a:xfrm>
          <a:prstGeom prst="callout2">
            <a:avLst>
              <a:gd name="adj1" fmla="val 123817"/>
              <a:gd name="adj2" fmla="val 56218"/>
              <a:gd name="adj3" fmla="val 573930"/>
              <a:gd name="adj4" fmla="val 57651"/>
              <a:gd name="adj5" fmla="val 766835"/>
              <a:gd name="adj6" fmla="val 56954"/>
            </a:avLst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>
            <a:spAutoFit/>
          </a:bodyPr>
          <a:lstStyle/>
          <a:p>
            <a:pPr algn="ctr"/>
            <a:r>
              <a:rPr lang="en-US" sz="600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13" name="Line Callout 2 (No Border) 12">
            <a:extLst>
              <a:ext uri="{FF2B5EF4-FFF2-40B4-BE49-F238E27FC236}">
                <a16:creationId xmlns:a16="http://schemas.microsoft.com/office/drawing/2014/main" id="{C71272FD-9BBB-EDCC-F611-DFEE98C2E121}"/>
              </a:ext>
            </a:extLst>
          </p:cNvPr>
          <p:cNvSpPr>
            <a:spLocks noChangeAspect="1"/>
          </p:cNvSpPr>
          <p:nvPr/>
        </p:nvSpPr>
        <p:spPr>
          <a:xfrm>
            <a:off x="6297260" y="1743984"/>
            <a:ext cx="38472" cy="92333"/>
          </a:xfrm>
          <a:prstGeom prst="callout2">
            <a:avLst>
              <a:gd name="adj1" fmla="val 133720"/>
              <a:gd name="adj2" fmla="val 44334"/>
              <a:gd name="adj3" fmla="val 346155"/>
              <a:gd name="adj4" fmla="val 45766"/>
              <a:gd name="adj5" fmla="val 514301"/>
              <a:gd name="adj6" fmla="val 45069"/>
            </a:avLst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>
            <a:spAutoFit/>
          </a:bodyPr>
          <a:lstStyle/>
          <a:p>
            <a:pPr algn="ctr"/>
            <a:r>
              <a:rPr lang="en-US" sz="600" dirty="0">
                <a:solidFill>
                  <a:schemeClr val="tx1"/>
                </a:solidFill>
              </a:rPr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326648855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text, sky, line&#10;&#10;Description automatically generated">
            <a:extLst>
              <a:ext uri="{FF2B5EF4-FFF2-40B4-BE49-F238E27FC236}">
                <a16:creationId xmlns:a16="http://schemas.microsoft.com/office/drawing/2014/main" id="{F6368CCE-37F6-37D6-2FDB-CD371FD5A1C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41708" y="0"/>
            <a:ext cx="9708583" cy="6858000"/>
          </a:xfrm>
          <a:prstGeom prst="rect">
            <a:avLst/>
          </a:prstGeom>
        </p:spPr>
      </p:pic>
      <p:sp>
        <p:nvSpPr>
          <p:cNvPr id="4" name="Line Callout 2 (No Border) 3">
            <a:extLst>
              <a:ext uri="{FF2B5EF4-FFF2-40B4-BE49-F238E27FC236}">
                <a16:creationId xmlns:a16="http://schemas.microsoft.com/office/drawing/2014/main" id="{FC62FE30-C8AE-1AE9-DB07-E22004C95609}"/>
              </a:ext>
            </a:extLst>
          </p:cNvPr>
          <p:cNvSpPr/>
          <p:nvPr/>
        </p:nvSpPr>
        <p:spPr>
          <a:xfrm>
            <a:off x="2578832" y="2906909"/>
            <a:ext cx="125999" cy="125999"/>
          </a:xfrm>
          <a:prstGeom prst="callout2">
            <a:avLst>
              <a:gd name="adj1" fmla="val 37341"/>
              <a:gd name="adj2" fmla="val 110491"/>
              <a:gd name="adj3" fmla="val 37857"/>
              <a:gd name="adj4" fmla="val 188201"/>
              <a:gd name="adj5" fmla="val 40637"/>
              <a:gd name="adj6" fmla="val 318867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>
            <a:normAutofit fontScale="77500" lnSpcReduction="20000"/>
          </a:bodyPr>
          <a:lstStyle/>
          <a:p>
            <a:pPr algn="ctr"/>
            <a:r>
              <a:rPr lang="en-US" sz="800" dirty="0">
                <a:solidFill>
                  <a:schemeClr val="tx1"/>
                </a:solidFill>
              </a:rPr>
              <a:t>36B</a:t>
            </a:r>
          </a:p>
        </p:txBody>
      </p:sp>
      <p:sp>
        <p:nvSpPr>
          <p:cNvPr id="5" name="Line Callout 2 (No Border) 4">
            <a:extLst>
              <a:ext uri="{FF2B5EF4-FFF2-40B4-BE49-F238E27FC236}">
                <a16:creationId xmlns:a16="http://schemas.microsoft.com/office/drawing/2014/main" id="{98B1E94B-A8B2-01F3-DDF2-19DE2B39B094}"/>
              </a:ext>
            </a:extLst>
          </p:cNvPr>
          <p:cNvSpPr/>
          <p:nvPr/>
        </p:nvSpPr>
        <p:spPr>
          <a:xfrm>
            <a:off x="2578832" y="3084208"/>
            <a:ext cx="125999" cy="125999"/>
          </a:xfrm>
          <a:prstGeom prst="callout2">
            <a:avLst>
              <a:gd name="adj1" fmla="val 43289"/>
              <a:gd name="adj2" fmla="val 110491"/>
              <a:gd name="adj3" fmla="val 40831"/>
              <a:gd name="adj4" fmla="val 244842"/>
              <a:gd name="adj5" fmla="val 40638"/>
              <a:gd name="adj6" fmla="val 318867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>
            <a:normAutofit fontScale="77500" lnSpcReduction="20000"/>
          </a:bodyPr>
          <a:lstStyle/>
          <a:p>
            <a:pPr algn="ctr"/>
            <a:r>
              <a:rPr lang="en-US" sz="800" dirty="0">
                <a:solidFill>
                  <a:schemeClr val="tx1"/>
                </a:solidFill>
              </a:rPr>
              <a:t>37B</a:t>
            </a:r>
          </a:p>
        </p:txBody>
      </p:sp>
      <p:sp>
        <p:nvSpPr>
          <p:cNvPr id="6" name="Line Callout 2 (No Border) 5">
            <a:extLst>
              <a:ext uri="{FF2B5EF4-FFF2-40B4-BE49-F238E27FC236}">
                <a16:creationId xmlns:a16="http://schemas.microsoft.com/office/drawing/2014/main" id="{C6E811A4-47E1-BA4D-DEEF-A1B59A633502}"/>
              </a:ext>
            </a:extLst>
          </p:cNvPr>
          <p:cNvSpPr/>
          <p:nvPr/>
        </p:nvSpPr>
        <p:spPr>
          <a:xfrm>
            <a:off x="2578832" y="3261508"/>
            <a:ext cx="125999" cy="125999"/>
          </a:xfrm>
          <a:prstGeom prst="callout2">
            <a:avLst>
              <a:gd name="adj1" fmla="val 37341"/>
              <a:gd name="adj2" fmla="val 110491"/>
              <a:gd name="adj3" fmla="val 37857"/>
              <a:gd name="adj4" fmla="val 237762"/>
              <a:gd name="adj5" fmla="val -16005"/>
              <a:gd name="adj6" fmla="val 347188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>
            <a:normAutofit fontScale="77500" lnSpcReduction="20000"/>
          </a:bodyPr>
          <a:lstStyle/>
          <a:p>
            <a:pPr algn="ctr"/>
            <a:r>
              <a:rPr lang="en-US" sz="800" dirty="0">
                <a:solidFill>
                  <a:schemeClr val="tx1"/>
                </a:solidFill>
              </a:rPr>
              <a:t>38B</a:t>
            </a:r>
          </a:p>
        </p:txBody>
      </p:sp>
      <p:sp>
        <p:nvSpPr>
          <p:cNvPr id="7" name="Line Callout 2 (No Border) 6">
            <a:extLst>
              <a:ext uri="{FF2B5EF4-FFF2-40B4-BE49-F238E27FC236}">
                <a16:creationId xmlns:a16="http://schemas.microsoft.com/office/drawing/2014/main" id="{6C02BDC2-4CD2-30A9-0C78-D9A1ABEC2E2F}"/>
              </a:ext>
            </a:extLst>
          </p:cNvPr>
          <p:cNvSpPr/>
          <p:nvPr/>
        </p:nvSpPr>
        <p:spPr>
          <a:xfrm>
            <a:off x="2927648" y="1844824"/>
            <a:ext cx="125999" cy="125999"/>
          </a:xfrm>
          <a:prstGeom prst="callout2">
            <a:avLst>
              <a:gd name="adj1" fmla="val 37341"/>
              <a:gd name="adj2" fmla="val 110491"/>
              <a:gd name="adj3" fmla="val 37857"/>
              <a:gd name="adj4" fmla="val 188201"/>
              <a:gd name="adj5" fmla="val 40637"/>
              <a:gd name="adj6" fmla="val 318867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>
            <a:normAutofit fontScale="77500" lnSpcReduction="20000"/>
          </a:bodyPr>
          <a:lstStyle/>
          <a:p>
            <a:pPr algn="ctr"/>
            <a:r>
              <a:rPr lang="en-US" sz="800" dirty="0">
                <a:solidFill>
                  <a:schemeClr val="tx1"/>
                </a:solidFill>
              </a:rPr>
              <a:t>11B</a:t>
            </a:r>
          </a:p>
        </p:txBody>
      </p:sp>
      <p:sp>
        <p:nvSpPr>
          <p:cNvPr id="8" name="Line Callout 2 (No Border) 7">
            <a:extLst>
              <a:ext uri="{FF2B5EF4-FFF2-40B4-BE49-F238E27FC236}">
                <a16:creationId xmlns:a16="http://schemas.microsoft.com/office/drawing/2014/main" id="{00DF6F04-9E4E-39D0-6E49-6CA27FB10046}"/>
              </a:ext>
            </a:extLst>
          </p:cNvPr>
          <p:cNvSpPr/>
          <p:nvPr/>
        </p:nvSpPr>
        <p:spPr>
          <a:xfrm>
            <a:off x="2927647" y="1700808"/>
            <a:ext cx="125999" cy="125999"/>
          </a:xfrm>
          <a:prstGeom prst="callout2">
            <a:avLst>
              <a:gd name="adj1" fmla="val 37341"/>
              <a:gd name="adj2" fmla="val 110491"/>
              <a:gd name="adj3" fmla="val 37857"/>
              <a:gd name="adj4" fmla="val 283378"/>
              <a:gd name="adj5" fmla="val 73354"/>
              <a:gd name="adj6" fmla="val 327790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>
            <a:normAutofit fontScale="77500" lnSpcReduction="20000"/>
          </a:bodyPr>
          <a:lstStyle/>
          <a:p>
            <a:pPr algn="ctr"/>
            <a:r>
              <a:rPr lang="en-US" sz="800" dirty="0">
                <a:solidFill>
                  <a:schemeClr val="tx1"/>
                </a:solidFill>
              </a:rPr>
              <a:t>12B</a:t>
            </a:r>
          </a:p>
        </p:txBody>
      </p:sp>
      <p:sp>
        <p:nvSpPr>
          <p:cNvPr id="9" name="Line Callout 2 (No Border) 8">
            <a:extLst>
              <a:ext uri="{FF2B5EF4-FFF2-40B4-BE49-F238E27FC236}">
                <a16:creationId xmlns:a16="http://schemas.microsoft.com/office/drawing/2014/main" id="{7E1A8B49-7E93-415D-2C82-3805A17FC2A5}"/>
              </a:ext>
            </a:extLst>
          </p:cNvPr>
          <p:cNvSpPr/>
          <p:nvPr/>
        </p:nvSpPr>
        <p:spPr>
          <a:xfrm>
            <a:off x="6032999" y="1781824"/>
            <a:ext cx="125999" cy="125999"/>
          </a:xfrm>
          <a:prstGeom prst="callout2">
            <a:avLst>
              <a:gd name="adj1" fmla="val 105749"/>
              <a:gd name="adj2" fmla="val 45057"/>
              <a:gd name="adj3" fmla="val 186570"/>
              <a:gd name="adj4" fmla="val 45437"/>
              <a:gd name="adj5" fmla="val 275604"/>
              <a:gd name="adj6" fmla="val 45234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>
            <a:normAutofit fontScale="77500" lnSpcReduction="20000"/>
          </a:bodyPr>
          <a:lstStyle/>
          <a:p>
            <a:pPr algn="ctr"/>
            <a:r>
              <a:rPr lang="en-US" sz="800" dirty="0">
                <a:solidFill>
                  <a:schemeClr val="tx1"/>
                </a:solidFill>
              </a:rPr>
              <a:t>52B</a:t>
            </a:r>
          </a:p>
        </p:txBody>
      </p:sp>
      <p:sp>
        <p:nvSpPr>
          <p:cNvPr id="10" name="Line Callout 2 (No Border) 9">
            <a:extLst>
              <a:ext uri="{FF2B5EF4-FFF2-40B4-BE49-F238E27FC236}">
                <a16:creationId xmlns:a16="http://schemas.microsoft.com/office/drawing/2014/main" id="{43534195-C22F-CBA7-AEC7-EF7DC65EC3A5}"/>
              </a:ext>
            </a:extLst>
          </p:cNvPr>
          <p:cNvSpPr/>
          <p:nvPr/>
        </p:nvSpPr>
        <p:spPr>
          <a:xfrm>
            <a:off x="6528048" y="3407854"/>
            <a:ext cx="125999" cy="125999"/>
          </a:xfrm>
          <a:prstGeom prst="callout2">
            <a:avLst>
              <a:gd name="adj1" fmla="val 1650"/>
              <a:gd name="adj2" fmla="val 42083"/>
              <a:gd name="adj3" fmla="val -101933"/>
              <a:gd name="adj4" fmla="val 42462"/>
              <a:gd name="adj5" fmla="val -224072"/>
              <a:gd name="adj6" fmla="val 42260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>
            <a:normAutofit fontScale="77500" lnSpcReduction="20000"/>
          </a:bodyPr>
          <a:lstStyle/>
          <a:p>
            <a:pPr algn="ctr"/>
            <a:r>
              <a:rPr lang="en-US" sz="800" dirty="0">
                <a:solidFill>
                  <a:schemeClr val="tx1"/>
                </a:solidFill>
              </a:rPr>
              <a:t>54B</a:t>
            </a:r>
          </a:p>
        </p:txBody>
      </p:sp>
      <p:sp>
        <p:nvSpPr>
          <p:cNvPr id="11" name="Line Callout 2 (No Border) 10">
            <a:extLst>
              <a:ext uri="{FF2B5EF4-FFF2-40B4-BE49-F238E27FC236}">
                <a16:creationId xmlns:a16="http://schemas.microsoft.com/office/drawing/2014/main" id="{0EDCE2B2-54B4-1199-1473-B284CA6E9A0A}"/>
              </a:ext>
            </a:extLst>
          </p:cNvPr>
          <p:cNvSpPr/>
          <p:nvPr/>
        </p:nvSpPr>
        <p:spPr>
          <a:xfrm>
            <a:off x="6701561" y="3366811"/>
            <a:ext cx="125999" cy="125999"/>
          </a:xfrm>
          <a:prstGeom prst="callout2">
            <a:avLst>
              <a:gd name="adj1" fmla="val 1650"/>
              <a:gd name="adj2" fmla="val 42083"/>
              <a:gd name="adj3" fmla="val -101933"/>
              <a:gd name="adj4" fmla="val 42462"/>
              <a:gd name="adj5" fmla="val -215149"/>
              <a:gd name="adj6" fmla="val 3594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>
            <a:normAutofit fontScale="77500" lnSpcReduction="20000"/>
          </a:bodyPr>
          <a:lstStyle/>
          <a:p>
            <a:pPr algn="ctr"/>
            <a:r>
              <a:rPr lang="en-US" sz="800" dirty="0">
                <a:solidFill>
                  <a:schemeClr val="tx1"/>
                </a:solidFill>
              </a:rPr>
              <a:t>55B</a:t>
            </a:r>
          </a:p>
        </p:txBody>
      </p:sp>
      <p:sp>
        <p:nvSpPr>
          <p:cNvPr id="12" name="Line Callout 2 (No Border) 11">
            <a:extLst>
              <a:ext uri="{FF2B5EF4-FFF2-40B4-BE49-F238E27FC236}">
                <a16:creationId xmlns:a16="http://schemas.microsoft.com/office/drawing/2014/main" id="{43D0A8E2-A644-7886-B5C0-C60134798817}"/>
              </a:ext>
            </a:extLst>
          </p:cNvPr>
          <p:cNvSpPr/>
          <p:nvPr/>
        </p:nvSpPr>
        <p:spPr>
          <a:xfrm>
            <a:off x="6528047" y="3645024"/>
            <a:ext cx="125999" cy="125999"/>
          </a:xfrm>
          <a:prstGeom prst="callout2">
            <a:avLst>
              <a:gd name="adj1" fmla="val 105749"/>
              <a:gd name="adj2" fmla="val 45057"/>
              <a:gd name="adj3" fmla="val 186570"/>
              <a:gd name="adj4" fmla="val 45437"/>
              <a:gd name="adj5" fmla="val 275604"/>
              <a:gd name="adj6" fmla="val 45234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>
            <a:normAutofit fontScale="77500" lnSpcReduction="20000"/>
          </a:bodyPr>
          <a:lstStyle/>
          <a:p>
            <a:pPr algn="ctr"/>
            <a:r>
              <a:rPr lang="en-US" sz="800" dirty="0">
                <a:solidFill>
                  <a:schemeClr val="tx1"/>
                </a:solidFill>
              </a:rPr>
              <a:t>59B</a:t>
            </a:r>
          </a:p>
        </p:txBody>
      </p:sp>
      <p:sp>
        <p:nvSpPr>
          <p:cNvPr id="13" name="Line Callout 2 (No Border) 12">
            <a:extLst>
              <a:ext uri="{FF2B5EF4-FFF2-40B4-BE49-F238E27FC236}">
                <a16:creationId xmlns:a16="http://schemas.microsoft.com/office/drawing/2014/main" id="{960C4305-FC3B-2D50-BECC-6787844892FD}"/>
              </a:ext>
            </a:extLst>
          </p:cNvPr>
          <p:cNvSpPr/>
          <p:nvPr/>
        </p:nvSpPr>
        <p:spPr>
          <a:xfrm>
            <a:off x="7032104" y="4446120"/>
            <a:ext cx="125999" cy="125999"/>
          </a:xfrm>
          <a:prstGeom prst="callout2">
            <a:avLst>
              <a:gd name="adj1" fmla="val -13222"/>
              <a:gd name="adj2" fmla="val 48031"/>
              <a:gd name="adj3" fmla="val -66243"/>
              <a:gd name="adj4" fmla="val 48411"/>
              <a:gd name="adj5" fmla="val -102128"/>
              <a:gd name="adj6" fmla="val 6569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>
            <a:normAutofit fontScale="77500" lnSpcReduction="20000"/>
          </a:bodyPr>
          <a:lstStyle/>
          <a:p>
            <a:pPr algn="ctr"/>
            <a:r>
              <a:rPr lang="en-US" sz="800" dirty="0">
                <a:solidFill>
                  <a:schemeClr val="tx1"/>
                </a:solidFill>
              </a:rPr>
              <a:t>60B</a:t>
            </a:r>
          </a:p>
        </p:txBody>
      </p:sp>
      <p:sp>
        <p:nvSpPr>
          <p:cNvPr id="14" name="Line Callout 2 (No Border) 13">
            <a:extLst>
              <a:ext uri="{FF2B5EF4-FFF2-40B4-BE49-F238E27FC236}">
                <a16:creationId xmlns:a16="http://schemas.microsoft.com/office/drawing/2014/main" id="{6F3026B5-AEEB-B32E-0A4B-2762FA045CE4}"/>
              </a:ext>
            </a:extLst>
          </p:cNvPr>
          <p:cNvSpPr/>
          <p:nvPr/>
        </p:nvSpPr>
        <p:spPr>
          <a:xfrm>
            <a:off x="6853900" y="4509119"/>
            <a:ext cx="125999" cy="125999"/>
          </a:xfrm>
          <a:prstGeom prst="callout2">
            <a:avLst>
              <a:gd name="adj1" fmla="val -13222"/>
              <a:gd name="adj2" fmla="val 48031"/>
              <a:gd name="adj3" fmla="val -119781"/>
              <a:gd name="adj4" fmla="val 48411"/>
              <a:gd name="adj5" fmla="val -173510"/>
              <a:gd name="adj6" fmla="val 48208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>
            <a:normAutofit fontScale="77500" lnSpcReduction="20000"/>
          </a:bodyPr>
          <a:lstStyle/>
          <a:p>
            <a:pPr algn="ctr"/>
            <a:r>
              <a:rPr lang="en-US" sz="800" dirty="0">
                <a:solidFill>
                  <a:schemeClr val="tx1"/>
                </a:solidFill>
              </a:rPr>
              <a:t>61B</a:t>
            </a:r>
          </a:p>
        </p:txBody>
      </p:sp>
      <p:sp>
        <p:nvSpPr>
          <p:cNvPr id="15" name="Line Callout 2 (No Border) 14">
            <a:extLst>
              <a:ext uri="{FF2B5EF4-FFF2-40B4-BE49-F238E27FC236}">
                <a16:creationId xmlns:a16="http://schemas.microsoft.com/office/drawing/2014/main" id="{813406F5-2909-7DC7-1237-41637C6F7EED}"/>
              </a:ext>
            </a:extLst>
          </p:cNvPr>
          <p:cNvSpPr/>
          <p:nvPr/>
        </p:nvSpPr>
        <p:spPr>
          <a:xfrm>
            <a:off x="7320136" y="5013176"/>
            <a:ext cx="125999" cy="125999"/>
          </a:xfrm>
          <a:prstGeom prst="callout2">
            <a:avLst>
              <a:gd name="adj1" fmla="val 46263"/>
              <a:gd name="adj2" fmla="val -23351"/>
              <a:gd name="adj3" fmla="val 46777"/>
              <a:gd name="adj4" fmla="val -88405"/>
              <a:gd name="adj5" fmla="val 46585"/>
              <a:gd name="adj6" fmla="val -151067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>
            <a:normAutofit fontScale="77500" lnSpcReduction="20000"/>
          </a:bodyPr>
          <a:lstStyle/>
          <a:p>
            <a:pPr algn="ctr"/>
            <a:r>
              <a:rPr lang="en-US" sz="800" dirty="0">
                <a:solidFill>
                  <a:schemeClr val="tx1"/>
                </a:solidFill>
              </a:rPr>
              <a:t>67B</a:t>
            </a:r>
          </a:p>
        </p:txBody>
      </p:sp>
      <p:sp>
        <p:nvSpPr>
          <p:cNvPr id="16" name="Line Callout 2 (No Border) 15">
            <a:extLst>
              <a:ext uri="{FF2B5EF4-FFF2-40B4-BE49-F238E27FC236}">
                <a16:creationId xmlns:a16="http://schemas.microsoft.com/office/drawing/2014/main" id="{77050A5D-AC0D-14B8-23C8-455E695800C2}"/>
              </a:ext>
            </a:extLst>
          </p:cNvPr>
          <p:cNvSpPr/>
          <p:nvPr/>
        </p:nvSpPr>
        <p:spPr>
          <a:xfrm>
            <a:off x="7320136" y="4887177"/>
            <a:ext cx="125999" cy="125999"/>
          </a:xfrm>
          <a:prstGeom prst="callout2">
            <a:avLst>
              <a:gd name="adj1" fmla="val 46263"/>
              <a:gd name="adj2" fmla="val -23351"/>
              <a:gd name="adj3" fmla="val 46777"/>
              <a:gd name="adj4" fmla="val -88405"/>
              <a:gd name="adj5" fmla="val 46585"/>
              <a:gd name="adj6" fmla="val -151067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>
            <a:normAutofit fontScale="77500" lnSpcReduction="20000"/>
          </a:bodyPr>
          <a:lstStyle/>
          <a:p>
            <a:pPr algn="ctr"/>
            <a:r>
              <a:rPr lang="en-US" sz="800" dirty="0">
                <a:solidFill>
                  <a:schemeClr val="tx1"/>
                </a:solidFill>
              </a:rPr>
              <a:t>68B</a:t>
            </a:r>
          </a:p>
        </p:txBody>
      </p:sp>
      <p:sp>
        <p:nvSpPr>
          <p:cNvPr id="17" name="Line Callout 2 (No Border) 16">
            <a:extLst>
              <a:ext uri="{FF2B5EF4-FFF2-40B4-BE49-F238E27FC236}">
                <a16:creationId xmlns:a16="http://schemas.microsoft.com/office/drawing/2014/main" id="{27FEB7D7-706A-3650-30E7-F8F0BBE2F54C}"/>
              </a:ext>
            </a:extLst>
          </p:cNvPr>
          <p:cNvSpPr/>
          <p:nvPr/>
        </p:nvSpPr>
        <p:spPr>
          <a:xfrm>
            <a:off x="5907000" y="3771023"/>
            <a:ext cx="125999" cy="125999"/>
          </a:xfrm>
          <a:prstGeom prst="callout2">
            <a:avLst>
              <a:gd name="adj1" fmla="val 105749"/>
              <a:gd name="adj2" fmla="val 45057"/>
              <a:gd name="adj3" fmla="val 186570"/>
              <a:gd name="adj4" fmla="val 45437"/>
              <a:gd name="adj5" fmla="val 275604"/>
              <a:gd name="adj6" fmla="val 45234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>
            <a:normAutofit fontScale="77500" lnSpcReduction="20000"/>
          </a:bodyPr>
          <a:lstStyle/>
          <a:p>
            <a:pPr algn="ctr"/>
            <a:r>
              <a:rPr lang="en-US" sz="800" dirty="0">
                <a:solidFill>
                  <a:schemeClr val="tx1"/>
                </a:solidFill>
              </a:rPr>
              <a:t>63B</a:t>
            </a:r>
          </a:p>
        </p:txBody>
      </p:sp>
      <p:sp>
        <p:nvSpPr>
          <p:cNvPr id="18" name="Line Callout 2 (No Border) 17">
            <a:extLst>
              <a:ext uri="{FF2B5EF4-FFF2-40B4-BE49-F238E27FC236}">
                <a16:creationId xmlns:a16="http://schemas.microsoft.com/office/drawing/2014/main" id="{12CD8785-283F-E5E0-0811-01F64B8CA846}"/>
              </a:ext>
            </a:extLst>
          </p:cNvPr>
          <p:cNvSpPr/>
          <p:nvPr/>
        </p:nvSpPr>
        <p:spPr>
          <a:xfrm>
            <a:off x="5348952" y="3897022"/>
            <a:ext cx="125999" cy="125999"/>
          </a:xfrm>
          <a:prstGeom prst="callout2">
            <a:avLst>
              <a:gd name="adj1" fmla="val 105749"/>
              <a:gd name="adj2" fmla="val 45057"/>
              <a:gd name="adj3" fmla="val 186570"/>
              <a:gd name="adj4" fmla="val 45437"/>
              <a:gd name="adj5" fmla="val 275604"/>
              <a:gd name="adj6" fmla="val 45234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>
            <a:normAutofit fontScale="77500" lnSpcReduction="20000"/>
          </a:bodyPr>
          <a:lstStyle/>
          <a:p>
            <a:pPr algn="ctr"/>
            <a:r>
              <a:rPr lang="en-US" sz="800" dirty="0">
                <a:solidFill>
                  <a:schemeClr val="tx1"/>
                </a:solidFill>
              </a:rPr>
              <a:t>64B</a:t>
            </a:r>
          </a:p>
        </p:txBody>
      </p:sp>
      <p:sp>
        <p:nvSpPr>
          <p:cNvPr id="19" name="Line Callout 2 (No Border) 18">
            <a:extLst>
              <a:ext uri="{FF2B5EF4-FFF2-40B4-BE49-F238E27FC236}">
                <a16:creationId xmlns:a16="http://schemas.microsoft.com/office/drawing/2014/main" id="{FD0FC338-CF23-0995-083C-15B3704BF0CE}"/>
              </a:ext>
            </a:extLst>
          </p:cNvPr>
          <p:cNvSpPr/>
          <p:nvPr/>
        </p:nvSpPr>
        <p:spPr>
          <a:xfrm>
            <a:off x="5087888" y="3960021"/>
            <a:ext cx="125999" cy="125999"/>
          </a:xfrm>
          <a:prstGeom prst="callout2">
            <a:avLst>
              <a:gd name="adj1" fmla="val 105749"/>
              <a:gd name="adj2" fmla="val 45057"/>
              <a:gd name="adj3" fmla="val 186570"/>
              <a:gd name="adj4" fmla="val 45437"/>
              <a:gd name="adj5" fmla="val 269655"/>
              <a:gd name="adj6" fmla="val 143384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>
            <a:normAutofit fontScale="77500" lnSpcReduction="20000"/>
          </a:bodyPr>
          <a:lstStyle/>
          <a:p>
            <a:pPr algn="ctr"/>
            <a:r>
              <a:rPr lang="en-US" sz="800" dirty="0">
                <a:solidFill>
                  <a:schemeClr val="tx1"/>
                </a:solidFill>
              </a:rPr>
              <a:t>65B</a:t>
            </a:r>
          </a:p>
        </p:txBody>
      </p:sp>
    </p:spTree>
    <p:extLst>
      <p:ext uri="{BB962C8B-B14F-4D97-AF65-F5344CB8AC3E}">
        <p14:creationId xmlns:p14="http://schemas.microsoft.com/office/powerpoint/2010/main" val="46231104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Diagram&#10;&#10;Description automatically generated">
            <a:extLst>
              <a:ext uri="{FF2B5EF4-FFF2-40B4-BE49-F238E27FC236}">
                <a16:creationId xmlns:a16="http://schemas.microsoft.com/office/drawing/2014/main" id="{BC336378-AE26-ECD9-48A5-D5241BF908F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41709" y="0"/>
            <a:ext cx="7772400" cy="5490309"/>
          </a:xfrm>
          <a:prstGeom prst="rect">
            <a:avLst/>
          </a:prstGeom>
        </p:spPr>
      </p:pic>
      <p:sp>
        <p:nvSpPr>
          <p:cNvPr id="4" name="Line Callout 2 (No Border) 3">
            <a:extLst>
              <a:ext uri="{FF2B5EF4-FFF2-40B4-BE49-F238E27FC236}">
                <a16:creationId xmlns:a16="http://schemas.microsoft.com/office/drawing/2014/main" id="{76A3EF33-FBC0-667E-BE41-5DE3C66090E8}"/>
              </a:ext>
            </a:extLst>
          </p:cNvPr>
          <p:cNvSpPr/>
          <p:nvPr/>
        </p:nvSpPr>
        <p:spPr>
          <a:xfrm>
            <a:off x="2135560" y="4239105"/>
            <a:ext cx="125999" cy="125999"/>
          </a:xfrm>
          <a:prstGeom prst="callout2">
            <a:avLst>
              <a:gd name="adj1" fmla="val 51641"/>
              <a:gd name="adj2" fmla="val -21783"/>
              <a:gd name="adj3" fmla="val 55731"/>
              <a:gd name="adj4" fmla="val -66111"/>
              <a:gd name="adj5" fmla="val 59070"/>
              <a:gd name="adj6" fmla="val -139009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>
            <a:normAutofit/>
          </a:bodyPr>
          <a:lstStyle/>
          <a:p>
            <a:pPr algn="ctr"/>
            <a:r>
              <a:rPr lang="en-US" sz="800" dirty="0">
                <a:solidFill>
                  <a:schemeClr val="tx1"/>
                </a:solidFill>
              </a:rPr>
              <a:t>6B</a:t>
            </a:r>
          </a:p>
        </p:txBody>
      </p:sp>
      <p:sp>
        <p:nvSpPr>
          <p:cNvPr id="5" name="Line Callout 2 (No Border) 4">
            <a:extLst>
              <a:ext uri="{FF2B5EF4-FFF2-40B4-BE49-F238E27FC236}">
                <a16:creationId xmlns:a16="http://schemas.microsoft.com/office/drawing/2014/main" id="{3EF3A43E-877E-FDD4-5388-79B15CCDDBC7}"/>
              </a:ext>
            </a:extLst>
          </p:cNvPr>
          <p:cNvSpPr/>
          <p:nvPr/>
        </p:nvSpPr>
        <p:spPr>
          <a:xfrm>
            <a:off x="3029411" y="4113106"/>
            <a:ext cx="125999" cy="125999"/>
          </a:xfrm>
          <a:prstGeom prst="callout2">
            <a:avLst>
              <a:gd name="adj1" fmla="val 51639"/>
              <a:gd name="adj2" fmla="val 103341"/>
              <a:gd name="adj3" fmla="val -83693"/>
              <a:gd name="adj4" fmla="val 194863"/>
              <a:gd name="adj5" fmla="val -133978"/>
              <a:gd name="adj6" fmla="val 225638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>
            <a:normAutofit/>
          </a:bodyPr>
          <a:lstStyle/>
          <a:p>
            <a:pPr algn="ctr"/>
            <a:r>
              <a:rPr lang="en-US" sz="800" dirty="0">
                <a:solidFill>
                  <a:schemeClr val="tx1"/>
                </a:solidFill>
              </a:rPr>
              <a:t>6B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031539A1-6B14-CF39-BE16-4A8A94A6F839}"/>
              </a:ext>
            </a:extLst>
          </p:cNvPr>
          <p:cNvCxnSpPr>
            <a:cxnSpLocks/>
            <a:stCxn id="5" idx="0"/>
          </p:cNvCxnSpPr>
          <p:nvPr/>
        </p:nvCxnSpPr>
        <p:spPr>
          <a:xfrm>
            <a:off x="3155410" y="4176106"/>
            <a:ext cx="276294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Line Callout 2 (No Border) 13">
            <a:extLst>
              <a:ext uri="{FF2B5EF4-FFF2-40B4-BE49-F238E27FC236}">
                <a16:creationId xmlns:a16="http://schemas.microsoft.com/office/drawing/2014/main" id="{9532A686-8754-055F-E669-76BB463DCC1D}"/>
              </a:ext>
            </a:extLst>
          </p:cNvPr>
          <p:cNvSpPr/>
          <p:nvPr/>
        </p:nvSpPr>
        <p:spPr>
          <a:xfrm>
            <a:off x="4511824" y="3086977"/>
            <a:ext cx="125999" cy="125999"/>
          </a:xfrm>
          <a:prstGeom prst="callout2">
            <a:avLst>
              <a:gd name="adj1" fmla="val 105266"/>
              <a:gd name="adj2" fmla="val 53292"/>
              <a:gd name="adj3" fmla="val 145106"/>
              <a:gd name="adj4" fmla="val 51863"/>
              <a:gd name="adj5" fmla="val 198495"/>
              <a:gd name="adj6" fmla="val 54039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>
            <a:normAutofit/>
          </a:bodyPr>
          <a:lstStyle/>
          <a:p>
            <a:pPr algn="ctr"/>
            <a:r>
              <a:rPr lang="en-US" sz="800" dirty="0">
                <a:solidFill>
                  <a:schemeClr val="tx1"/>
                </a:solidFill>
              </a:rPr>
              <a:t>6B</a:t>
            </a:r>
          </a:p>
        </p:txBody>
      </p:sp>
      <p:sp>
        <p:nvSpPr>
          <p:cNvPr id="15" name="Line Callout 2 (No Border) 14">
            <a:extLst>
              <a:ext uri="{FF2B5EF4-FFF2-40B4-BE49-F238E27FC236}">
                <a16:creationId xmlns:a16="http://schemas.microsoft.com/office/drawing/2014/main" id="{F7DCCED8-C36A-C83C-6081-D28F7EB360AF}"/>
              </a:ext>
            </a:extLst>
          </p:cNvPr>
          <p:cNvSpPr/>
          <p:nvPr/>
        </p:nvSpPr>
        <p:spPr>
          <a:xfrm>
            <a:off x="2639616" y="3789040"/>
            <a:ext cx="125999" cy="125999"/>
          </a:xfrm>
          <a:prstGeom prst="callout2">
            <a:avLst>
              <a:gd name="adj1" fmla="val 51641"/>
              <a:gd name="adj2" fmla="val -21783"/>
              <a:gd name="adj3" fmla="val 55731"/>
              <a:gd name="adj4" fmla="val -66111"/>
              <a:gd name="adj5" fmla="val 59070"/>
              <a:gd name="adj6" fmla="val -139009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>
            <a:normAutofit fontScale="77500" lnSpcReduction="20000"/>
          </a:bodyPr>
          <a:lstStyle/>
          <a:p>
            <a:pPr algn="ctr"/>
            <a:r>
              <a:rPr lang="en-US" sz="800" dirty="0">
                <a:solidFill>
                  <a:schemeClr val="tx1"/>
                </a:solidFill>
              </a:rPr>
              <a:t>14B</a:t>
            </a:r>
          </a:p>
        </p:txBody>
      </p:sp>
      <p:sp>
        <p:nvSpPr>
          <p:cNvPr id="16" name="Line Callout 2 (No Border) 15">
            <a:extLst>
              <a:ext uri="{FF2B5EF4-FFF2-40B4-BE49-F238E27FC236}">
                <a16:creationId xmlns:a16="http://schemas.microsoft.com/office/drawing/2014/main" id="{9429D0B0-3602-750E-EDA8-B88522B1BC32}"/>
              </a:ext>
            </a:extLst>
          </p:cNvPr>
          <p:cNvSpPr/>
          <p:nvPr/>
        </p:nvSpPr>
        <p:spPr>
          <a:xfrm>
            <a:off x="2010020" y="3429000"/>
            <a:ext cx="125999" cy="125999"/>
          </a:xfrm>
          <a:prstGeom prst="callout2">
            <a:avLst>
              <a:gd name="adj1" fmla="val 105265"/>
              <a:gd name="adj2" fmla="val 46142"/>
              <a:gd name="adj3" fmla="val 159404"/>
              <a:gd name="adj4" fmla="val 48288"/>
              <a:gd name="adj5" fmla="val 234244"/>
              <a:gd name="adj6" fmla="val 46889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>
            <a:normAutofit fontScale="77500" lnSpcReduction="20000"/>
          </a:bodyPr>
          <a:lstStyle/>
          <a:p>
            <a:pPr algn="ctr"/>
            <a:r>
              <a:rPr lang="en-US" sz="800" dirty="0">
                <a:solidFill>
                  <a:schemeClr val="tx1"/>
                </a:solidFill>
              </a:rPr>
              <a:t>15B</a:t>
            </a:r>
          </a:p>
        </p:txBody>
      </p:sp>
      <p:sp>
        <p:nvSpPr>
          <p:cNvPr id="17" name="Line Callout 2 (No Border) 16">
            <a:extLst>
              <a:ext uri="{FF2B5EF4-FFF2-40B4-BE49-F238E27FC236}">
                <a16:creationId xmlns:a16="http://schemas.microsoft.com/office/drawing/2014/main" id="{710C9BEE-7E7F-B054-BE04-0A268623C005}"/>
              </a:ext>
            </a:extLst>
          </p:cNvPr>
          <p:cNvSpPr/>
          <p:nvPr/>
        </p:nvSpPr>
        <p:spPr>
          <a:xfrm>
            <a:off x="1775520" y="3491999"/>
            <a:ext cx="125999" cy="125999"/>
          </a:xfrm>
          <a:prstGeom prst="callout2">
            <a:avLst>
              <a:gd name="adj1" fmla="val 105265"/>
              <a:gd name="adj2" fmla="val 46142"/>
              <a:gd name="adj3" fmla="val 159404"/>
              <a:gd name="adj4" fmla="val 48288"/>
              <a:gd name="adj5" fmla="val 191344"/>
              <a:gd name="adj6" fmla="val 107664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>
            <a:normAutofit fontScale="77500" lnSpcReduction="20000"/>
          </a:bodyPr>
          <a:lstStyle/>
          <a:p>
            <a:pPr algn="ctr"/>
            <a:r>
              <a:rPr lang="en-US" sz="800" dirty="0">
                <a:solidFill>
                  <a:schemeClr val="tx1"/>
                </a:solidFill>
              </a:rPr>
              <a:t>16B</a:t>
            </a:r>
          </a:p>
        </p:txBody>
      </p:sp>
      <p:sp>
        <p:nvSpPr>
          <p:cNvPr id="18" name="Line Callout 2 (No Border) 17">
            <a:extLst>
              <a:ext uri="{FF2B5EF4-FFF2-40B4-BE49-F238E27FC236}">
                <a16:creationId xmlns:a16="http://schemas.microsoft.com/office/drawing/2014/main" id="{E39CA1F6-8DC9-F80C-BEE4-0248D9213326}"/>
              </a:ext>
            </a:extLst>
          </p:cNvPr>
          <p:cNvSpPr/>
          <p:nvPr/>
        </p:nvSpPr>
        <p:spPr>
          <a:xfrm>
            <a:off x="1712520" y="1241692"/>
            <a:ext cx="125999" cy="125999"/>
          </a:xfrm>
          <a:prstGeom prst="callout2">
            <a:avLst>
              <a:gd name="adj1" fmla="val 37340"/>
              <a:gd name="adj2" fmla="val 121216"/>
              <a:gd name="adj3" fmla="val 19980"/>
              <a:gd name="adj4" fmla="val 184136"/>
              <a:gd name="adj5" fmla="val 1871"/>
              <a:gd name="adj6" fmla="val 250663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>
            <a:normAutofit fontScale="77500" lnSpcReduction="20000"/>
          </a:bodyPr>
          <a:lstStyle/>
          <a:p>
            <a:pPr algn="ctr"/>
            <a:r>
              <a:rPr lang="en-US" sz="800" dirty="0">
                <a:solidFill>
                  <a:schemeClr val="tx1"/>
                </a:solidFill>
              </a:rPr>
              <a:t>26B</a:t>
            </a:r>
          </a:p>
        </p:txBody>
      </p:sp>
      <p:sp>
        <p:nvSpPr>
          <p:cNvPr id="19" name="Line Callout 2 (No Border) 18">
            <a:extLst>
              <a:ext uri="{FF2B5EF4-FFF2-40B4-BE49-F238E27FC236}">
                <a16:creationId xmlns:a16="http://schemas.microsoft.com/office/drawing/2014/main" id="{529F28DB-D478-C9D3-D8F3-F170CB49858B}"/>
              </a:ext>
            </a:extLst>
          </p:cNvPr>
          <p:cNvSpPr/>
          <p:nvPr/>
        </p:nvSpPr>
        <p:spPr>
          <a:xfrm>
            <a:off x="1654672" y="980728"/>
            <a:ext cx="125999" cy="125999"/>
          </a:xfrm>
          <a:prstGeom prst="callout2">
            <a:avLst>
              <a:gd name="adj1" fmla="val 37340"/>
              <a:gd name="adj2" fmla="val 121216"/>
              <a:gd name="adj3" fmla="val 19980"/>
              <a:gd name="adj4" fmla="val 184136"/>
              <a:gd name="adj5" fmla="val 1871"/>
              <a:gd name="adj6" fmla="val 250663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>
            <a:normAutofit fontScale="77500" lnSpcReduction="20000"/>
          </a:bodyPr>
          <a:lstStyle/>
          <a:p>
            <a:pPr algn="ctr"/>
            <a:r>
              <a:rPr lang="en-US" sz="800" dirty="0">
                <a:solidFill>
                  <a:schemeClr val="tx1"/>
                </a:solidFill>
              </a:rPr>
              <a:t>25B</a:t>
            </a:r>
          </a:p>
        </p:txBody>
      </p:sp>
      <p:sp>
        <p:nvSpPr>
          <p:cNvPr id="20" name="Line Callout 2 (No Border) 19">
            <a:extLst>
              <a:ext uri="{FF2B5EF4-FFF2-40B4-BE49-F238E27FC236}">
                <a16:creationId xmlns:a16="http://schemas.microsoft.com/office/drawing/2014/main" id="{E9BF1DB4-D32A-6ECD-3ECF-5AA13BA6971F}"/>
              </a:ext>
            </a:extLst>
          </p:cNvPr>
          <p:cNvSpPr/>
          <p:nvPr/>
        </p:nvSpPr>
        <p:spPr>
          <a:xfrm>
            <a:off x="4079776" y="2564904"/>
            <a:ext cx="125999" cy="125999"/>
          </a:xfrm>
          <a:prstGeom prst="callout2">
            <a:avLst>
              <a:gd name="adj1" fmla="val 33765"/>
              <a:gd name="adj2" fmla="val -25358"/>
              <a:gd name="adj3" fmla="val 27130"/>
              <a:gd name="adj4" fmla="val -76837"/>
              <a:gd name="adj5" fmla="val 23320"/>
              <a:gd name="adj6" fmla="val -121134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>
            <a:normAutofit fontScale="77500" lnSpcReduction="20000"/>
          </a:bodyPr>
          <a:lstStyle/>
          <a:p>
            <a:pPr algn="ctr"/>
            <a:r>
              <a:rPr lang="en-US" sz="800" dirty="0">
                <a:solidFill>
                  <a:schemeClr val="tx1"/>
                </a:solidFill>
              </a:rPr>
              <a:t>32B</a:t>
            </a:r>
          </a:p>
        </p:txBody>
      </p:sp>
      <p:sp>
        <p:nvSpPr>
          <p:cNvPr id="21" name="Line Callout 2 (No Border) 20">
            <a:extLst>
              <a:ext uri="{FF2B5EF4-FFF2-40B4-BE49-F238E27FC236}">
                <a16:creationId xmlns:a16="http://schemas.microsoft.com/office/drawing/2014/main" id="{0A45286F-1CF3-A2A4-25E9-ED8BAE88398B}"/>
              </a:ext>
            </a:extLst>
          </p:cNvPr>
          <p:cNvSpPr/>
          <p:nvPr/>
        </p:nvSpPr>
        <p:spPr>
          <a:xfrm>
            <a:off x="4079776" y="2438905"/>
            <a:ext cx="125999" cy="125999"/>
          </a:xfrm>
          <a:prstGeom prst="callout2">
            <a:avLst>
              <a:gd name="adj1" fmla="val 19465"/>
              <a:gd name="adj2" fmla="val -25358"/>
              <a:gd name="adj3" fmla="val 12830"/>
              <a:gd name="adj4" fmla="val -76837"/>
              <a:gd name="adj5" fmla="val 5446"/>
              <a:gd name="adj6" fmla="val -128284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>
            <a:normAutofit fontScale="77500" lnSpcReduction="20000"/>
          </a:bodyPr>
          <a:lstStyle/>
          <a:p>
            <a:pPr algn="ctr"/>
            <a:r>
              <a:rPr lang="en-US" sz="800" dirty="0">
                <a:solidFill>
                  <a:schemeClr val="tx1"/>
                </a:solidFill>
              </a:rPr>
              <a:t>36B</a:t>
            </a:r>
          </a:p>
        </p:txBody>
      </p:sp>
      <p:sp>
        <p:nvSpPr>
          <p:cNvPr id="22" name="Line Callout 2 (No Border) 21">
            <a:extLst>
              <a:ext uri="{FF2B5EF4-FFF2-40B4-BE49-F238E27FC236}">
                <a16:creationId xmlns:a16="http://schemas.microsoft.com/office/drawing/2014/main" id="{D0CE75D9-2CDC-EB52-B9BE-F180EF4D4CF3}"/>
              </a:ext>
            </a:extLst>
          </p:cNvPr>
          <p:cNvSpPr/>
          <p:nvPr/>
        </p:nvSpPr>
        <p:spPr>
          <a:xfrm>
            <a:off x="3503712" y="1700808"/>
            <a:ext cx="125999" cy="125999"/>
          </a:xfrm>
          <a:prstGeom prst="callout2">
            <a:avLst>
              <a:gd name="adj1" fmla="val 40915"/>
              <a:gd name="adj2" fmla="val 110491"/>
              <a:gd name="adj3" fmla="val 37855"/>
              <a:gd name="adj4" fmla="val 144811"/>
              <a:gd name="adj5" fmla="val 34045"/>
              <a:gd name="adj6" fmla="val 189888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>
            <a:normAutofit fontScale="77500" lnSpcReduction="20000"/>
          </a:bodyPr>
          <a:lstStyle/>
          <a:p>
            <a:pPr algn="ctr"/>
            <a:r>
              <a:rPr lang="en-US" sz="800" dirty="0">
                <a:solidFill>
                  <a:schemeClr val="tx1"/>
                </a:solidFill>
              </a:rPr>
              <a:t>35B</a:t>
            </a:r>
          </a:p>
        </p:txBody>
      </p:sp>
      <p:sp>
        <p:nvSpPr>
          <p:cNvPr id="23" name="Line Callout 2 (No Border) 22">
            <a:extLst>
              <a:ext uri="{FF2B5EF4-FFF2-40B4-BE49-F238E27FC236}">
                <a16:creationId xmlns:a16="http://schemas.microsoft.com/office/drawing/2014/main" id="{5528050A-B966-05A3-8E6A-D5B4DD86F425}"/>
              </a:ext>
            </a:extLst>
          </p:cNvPr>
          <p:cNvSpPr/>
          <p:nvPr/>
        </p:nvSpPr>
        <p:spPr>
          <a:xfrm>
            <a:off x="3552398" y="1818993"/>
            <a:ext cx="125999" cy="125999"/>
          </a:xfrm>
          <a:prstGeom prst="callout2">
            <a:avLst>
              <a:gd name="adj1" fmla="val 40915"/>
              <a:gd name="adj2" fmla="val 110491"/>
              <a:gd name="adj3" fmla="val 37855"/>
              <a:gd name="adj4" fmla="val 144811"/>
              <a:gd name="adj5" fmla="val 26895"/>
              <a:gd name="adj6" fmla="val 172013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>
            <a:normAutofit fontScale="77500" lnSpcReduction="20000"/>
          </a:bodyPr>
          <a:lstStyle/>
          <a:p>
            <a:pPr algn="ctr"/>
            <a:r>
              <a:rPr lang="en-US" sz="800" dirty="0">
                <a:solidFill>
                  <a:schemeClr val="tx1"/>
                </a:solidFill>
              </a:rPr>
              <a:t>33B</a:t>
            </a:r>
          </a:p>
        </p:txBody>
      </p:sp>
      <p:sp>
        <p:nvSpPr>
          <p:cNvPr id="24" name="Line Callout 2 (No Border) 23">
            <a:extLst>
              <a:ext uri="{FF2B5EF4-FFF2-40B4-BE49-F238E27FC236}">
                <a16:creationId xmlns:a16="http://schemas.microsoft.com/office/drawing/2014/main" id="{5E664225-A95E-DF1E-A38C-F14631663CB9}"/>
              </a:ext>
            </a:extLst>
          </p:cNvPr>
          <p:cNvSpPr/>
          <p:nvPr/>
        </p:nvSpPr>
        <p:spPr>
          <a:xfrm>
            <a:off x="3431704" y="1582623"/>
            <a:ext cx="125999" cy="125999"/>
          </a:xfrm>
          <a:prstGeom prst="callout2">
            <a:avLst>
              <a:gd name="adj1" fmla="val 40915"/>
              <a:gd name="adj2" fmla="val 110491"/>
              <a:gd name="adj3" fmla="val 34280"/>
              <a:gd name="adj4" fmla="val 187710"/>
              <a:gd name="adj5" fmla="val 66220"/>
              <a:gd name="adj6" fmla="val 254238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>
            <a:normAutofit fontScale="77500" lnSpcReduction="20000"/>
          </a:bodyPr>
          <a:lstStyle/>
          <a:p>
            <a:pPr algn="ctr"/>
            <a:r>
              <a:rPr lang="en-US" sz="800" dirty="0">
                <a:solidFill>
                  <a:schemeClr val="tx1"/>
                </a:solidFill>
              </a:rPr>
              <a:t>37B</a:t>
            </a:r>
          </a:p>
        </p:txBody>
      </p:sp>
      <p:sp>
        <p:nvSpPr>
          <p:cNvPr id="25" name="Line Callout 2 (No Border) 24">
            <a:extLst>
              <a:ext uri="{FF2B5EF4-FFF2-40B4-BE49-F238E27FC236}">
                <a16:creationId xmlns:a16="http://schemas.microsoft.com/office/drawing/2014/main" id="{D8ADA95C-ECE2-B498-E923-125C9C1810DD}"/>
              </a:ext>
            </a:extLst>
          </p:cNvPr>
          <p:cNvSpPr/>
          <p:nvPr/>
        </p:nvSpPr>
        <p:spPr>
          <a:xfrm>
            <a:off x="5879976" y="1096354"/>
            <a:ext cx="125999" cy="125999"/>
          </a:xfrm>
          <a:prstGeom prst="callout2">
            <a:avLst>
              <a:gd name="adj1" fmla="val 94540"/>
              <a:gd name="adj2" fmla="val 21116"/>
              <a:gd name="adj3" fmla="val 162979"/>
              <a:gd name="adj4" fmla="val -8913"/>
              <a:gd name="adj5" fmla="val 202069"/>
              <a:gd name="adj6" fmla="val -24610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>
            <a:normAutofit fontScale="77500" lnSpcReduction="20000"/>
          </a:bodyPr>
          <a:lstStyle/>
          <a:p>
            <a:pPr algn="ctr"/>
            <a:r>
              <a:rPr lang="en-US" sz="800" dirty="0">
                <a:solidFill>
                  <a:schemeClr val="tx1"/>
                </a:solidFill>
              </a:rPr>
              <a:t>46B</a:t>
            </a:r>
          </a:p>
        </p:txBody>
      </p:sp>
      <p:sp>
        <p:nvSpPr>
          <p:cNvPr id="26" name="Line Callout 2 (No Border) 25">
            <a:extLst>
              <a:ext uri="{FF2B5EF4-FFF2-40B4-BE49-F238E27FC236}">
                <a16:creationId xmlns:a16="http://schemas.microsoft.com/office/drawing/2014/main" id="{2A90DCF3-33D5-83A8-6D32-D20BE8FD1413}"/>
              </a:ext>
            </a:extLst>
          </p:cNvPr>
          <p:cNvSpPr/>
          <p:nvPr/>
        </p:nvSpPr>
        <p:spPr>
          <a:xfrm>
            <a:off x="5735960" y="1037691"/>
            <a:ext cx="125999" cy="125999"/>
          </a:xfrm>
          <a:prstGeom prst="callout2">
            <a:avLst>
              <a:gd name="adj1" fmla="val 94540"/>
              <a:gd name="adj2" fmla="val 21116"/>
              <a:gd name="adj3" fmla="val 162979"/>
              <a:gd name="adj4" fmla="val -8913"/>
              <a:gd name="adj5" fmla="val 212794"/>
              <a:gd name="adj6" fmla="val -31760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>
            <a:normAutofit fontScale="77500" lnSpcReduction="20000"/>
          </a:bodyPr>
          <a:lstStyle/>
          <a:p>
            <a:pPr algn="ctr"/>
            <a:r>
              <a:rPr lang="en-US" sz="800" dirty="0">
                <a:solidFill>
                  <a:schemeClr val="tx1"/>
                </a:solidFill>
              </a:rPr>
              <a:t>47B</a:t>
            </a:r>
          </a:p>
        </p:txBody>
      </p:sp>
    </p:spTree>
    <p:extLst>
      <p:ext uri="{BB962C8B-B14F-4D97-AF65-F5344CB8AC3E}">
        <p14:creationId xmlns:p14="http://schemas.microsoft.com/office/powerpoint/2010/main" val="402353027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5" name="Group 54">
            <a:extLst>
              <a:ext uri="{FF2B5EF4-FFF2-40B4-BE49-F238E27FC236}">
                <a16:creationId xmlns:a16="http://schemas.microsoft.com/office/drawing/2014/main" id="{A808EF1A-947E-F4A0-5642-B6081C351329}"/>
              </a:ext>
            </a:extLst>
          </p:cNvPr>
          <p:cNvGrpSpPr/>
          <p:nvPr/>
        </p:nvGrpSpPr>
        <p:grpSpPr>
          <a:xfrm>
            <a:off x="1649430" y="199386"/>
            <a:ext cx="9408006" cy="6645677"/>
            <a:chOff x="1241709" y="157212"/>
            <a:chExt cx="7772400" cy="5490309"/>
          </a:xfrm>
        </p:grpSpPr>
        <p:pic>
          <p:nvPicPr>
            <p:cNvPr id="52" name="Picture 51">
              <a:extLst>
                <a:ext uri="{FF2B5EF4-FFF2-40B4-BE49-F238E27FC236}">
                  <a16:creationId xmlns:a16="http://schemas.microsoft.com/office/drawing/2014/main" id="{73993C1E-C7F9-C328-AF16-03FE20B463D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241709" y="157212"/>
              <a:ext cx="7772400" cy="5490309"/>
            </a:xfrm>
            <a:prstGeom prst="rect">
              <a:avLst/>
            </a:prstGeom>
          </p:spPr>
        </p:pic>
        <p:sp>
          <p:nvSpPr>
            <p:cNvPr id="9" name="Line Callout 2 (No Border) 8">
              <a:extLst>
                <a:ext uri="{FF2B5EF4-FFF2-40B4-BE49-F238E27FC236}">
                  <a16:creationId xmlns:a16="http://schemas.microsoft.com/office/drawing/2014/main" id="{E72E0B00-316F-8BB7-540A-0E31A5D91314}"/>
                </a:ext>
              </a:extLst>
            </p:cNvPr>
            <p:cNvSpPr/>
            <p:nvPr/>
          </p:nvSpPr>
          <p:spPr>
            <a:xfrm>
              <a:off x="2262137" y="2309937"/>
              <a:ext cx="125999" cy="125999"/>
            </a:xfrm>
            <a:prstGeom prst="callout2">
              <a:avLst>
                <a:gd name="adj1" fmla="val 101063"/>
                <a:gd name="adj2" fmla="val 46769"/>
                <a:gd name="adj3" fmla="val 140519"/>
                <a:gd name="adj4" fmla="val 46597"/>
                <a:gd name="adj5" fmla="val 245962"/>
                <a:gd name="adj6" fmla="val 46279"/>
              </a:avLst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>
              <a:normAutofit fontScale="92500"/>
            </a:bodyPr>
            <a:lstStyle/>
            <a:p>
              <a:pPr algn="ctr"/>
              <a:r>
                <a:rPr lang="en-US" sz="800" dirty="0">
                  <a:solidFill>
                    <a:schemeClr val="tx1"/>
                  </a:solidFill>
                </a:rPr>
                <a:t>33B</a:t>
              </a:r>
            </a:p>
          </p:txBody>
        </p:sp>
        <p:sp>
          <p:nvSpPr>
            <p:cNvPr id="12" name="Line Callout 2 (No Border) 11">
              <a:extLst>
                <a:ext uri="{FF2B5EF4-FFF2-40B4-BE49-F238E27FC236}">
                  <a16:creationId xmlns:a16="http://schemas.microsoft.com/office/drawing/2014/main" id="{100ECF87-35A0-97FE-0DF2-729267F1F448}"/>
                </a:ext>
              </a:extLst>
            </p:cNvPr>
            <p:cNvSpPr/>
            <p:nvPr/>
          </p:nvSpPr>
          <p:spPr>
            <a:xfrm>
              <a:off x="2411479" y="2309937"/>
              <a:ext cx="125999" cy="125999"/>
            </a:xfrm>
            <a:prstGeom prst="callout2">
              <a:avLst>
                <a:gd name="adj1" fmla="val 101063"/>
                <a:gd name="adj2" fmla="val 46769"/>
                <a:gd name="adj3" fmla="val 140519"/>
                <a:gd name="adj4" fmla="val 46597"/>
                <a:gd name="adj5" fmla="val 210568"/>
                <a:gd name="adj6" fmla="val 46156"/>
              </a:avLst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>
              <a:normAutofit fontScale="92500"/>
            </a:bodyPr>
            <a:lstStyle/>
            <a:p>
              <a:pPr algn="ctr"/>
              <a:r>
                <a:rPr lang="en-US" sz="800" dirty="0">
                  <a:solidFill>
                    <a:schemeClr val="tx1"/>
                  </a:solidFill>
                </a:rPr>
                <a:t>34B</a:t>
              </a:r>
            </a:p>
          </p:txBody>
        </p:sp>
        <p:sp>
          <p:nvSpPr>
            <p:cNvPr id="17" name="Line Callout 2 (No Border) 16">
              <a:extLst>
                <a:ext uri="{FF2B5EF4-FFF2-40B4-BE49-F238E27FC236}">
                  <a16:creationId xmlns:a16="http://schemas.microsoft.com/office/drawing/2014/main" id="{685118EF-B7B6-C7AE-D0EA-20770A27EF5A}"/>
                </a:ext>
              </a:extLst>
            </p:cNvPr>
            <p:cNvSpPr/>
            <p:nvPr/>
          </p:nvSpPr>
          <p:spPr>
            <a:xfrm>
              <a:off x="3363486" y="4195106"/>
              <a:ext cx="125999" cy="125999"/>
            </a:xfrm>
            <a:prstGeom prst="callout2">
              <a:avLst>
                <a:gd name="adj1" fmla="val 1237"/>
                <a:gd name="adj2" fmla="val 48424"/>
                <a:gd name="adj3" fmla="val -99381"/>
                <a:gd name="adj4" fmla="val 48291"/>
                <a:gd name="adj5" fmla="val -352276"/>
                <a:gd name="adj6" fmla="val 47289"/>
              </a:avLst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>
              <a:normAutofit/>
            </a:bodyPr>
            <a:lstStyle/>
            <a:p>
              <a:pPr algn="ctr"/>
              <a:r>
                <a:rPr lang="en-US" sz="800" dirty="0">
                  <a:solidFill>
                    <a:schemeClr val="tx1"/>
                  </a:solidFill>
                </a:rPr>
                <a:t>14</a:t>
              </a:r>
            </a:p>
          </p:txBody>
        </p:sp>
        <p:sp>
          <p:nvSpPr>
            <p:cNvPr id="20" name="Line Callout 2 (No Border) 19">
              <a:extLst>
                <a:ext uri="{FF2B5EF4-FFF2-40B4-BE49-F238E27FC236}">
                  <a16:creationId xmlns:a16="http://schemas.microsoft.com/office/drawing/2014/main" id="{A60DFF09-6083-4B3C-5734-8B87867F2F45}"/>
                </a:ext>
              </a:extLst>
            </p:cNvPr>
            <p:cNvSpPr/>
            <p:nvPr/>
          </p:nvSpPr>
          <p:spPr>
            <a:xfrm>
              <a:off x="4212940" y="4208486"/>
              <a:ext cx="125999" cy="125999"/>
            </a:xfrm>
            <a:prstGeom prst="callout2">
              <a:avLst>
                <a:gd name="adj1" fmla="val -1450"/>
                <a:gd name="adj2" fmla="val 48424"/>
                <a:gd name="adj3" fmla="val -120612"/>
                <a:gd name="adj4" fmla="val 48252"/>
                <a:gd name="adj5" fmla="val -245631"/>
                <a:gd name="adj6" fmla="val 120857"/>
              </a:avLst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>
              <a:normAutofit fontScale="92500"/>
            </a:bodyPr>
            <a:lstStyle/>
            <a:p>
              <a:pPr algn="ctr"/>
              <a:r>
                <a:rPr lang="en-US" sz="800" dirty="0">
                  <a:solidFill>
                    <a:schemeClr val="tx1"/>
                  </a:solidFill>
                </a:rPr>
                <a:t>37B</a:t>
              </a:r>
            </a:p>
          </p:txBody>
        </p:sp>
        <p:sp>
          <p:nvSpPr>
            <p:cNvPr id="23" name="Line Callout 2 (No Border) 22">
              <a:extLst>
                <a:ext uri="{FF2B5EF4-FFF2-40B4-BE49-F238E27FC236}">
                  <a16:creationId xmlns:a16="http://schemas.microsoft.com/office/drawing/2014/main" id="{CF001406-121A-A8B5-D232-6E4D5AB6AE3D}"/>
                </a:ext>
              </a:extLst>
            </p:cNvPr>
            <p:cNvSpPr/>
            <p:nvPr/>
          </p:nvSpPr>
          <p:spPr>
            <a:xfrm>
              <a:off x="4370139" y="4195106"/>
              <a:ext cx="125999" cy="125999"/>
            </a:xfrm>
            <a:prstGeom prst="callout2">
              <a:avLst>
                <a:gd name="adj1" fmla="val -1450"/>
                <a:gd name="adj2" fmla="val 48424"/>
                <a:gd name="adj3" fmla="val -54774"/>
                <a:gd name="adj4" fmla="val 48252"/>
                <a:gd name="adj5" fmla="val -240600"/>
                <a:gd name="adj6" fmla="val 50357"/>
              </a:avLst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>
              <a:normAutofit/>
            </a:bodyPr>
            <a:lstStyle/>
            <a:p>
              <a:pPr algn="ctr"/>
              <a:r>
                <a:rPr lang="en-US" sz="800" dirty="0">
                  <a:solidFill>
                    <a:schemeClr val="tx1"/>
                  </a:solidFill>
                </a:rPr>
                <a:t>15</a:t>
              </a:r>
            </a:p>
          </p:txBody>
        </p:sp>
        <p:sp>
          <p:nvSpPr>
            <p:cNvPr id="26" name="Line Callout 2 (No Border) 25">
              <a:extLst>
                <a:ext uri="{FF2B5EF4-FFF2-40B4-BE49-F238E27FC236}">
                  <a16:creationId xmlns:a16="http://schemas.microsoft.com/office/drawing/2014/main" id="{71E5D842-C72B-DF87-42E2-ECEFFB93931A}"/>
                </a:ext>
              </a:extLst>
            </p:cNvPr>
            <p:cNvSpPr/>
            <p:nvPr/>
          </p:nvSpPr>
          <p:spPr>
            <a:xfrm>
              <a:off x="4530518" y="4195106"/>
              <a:ext cx="125999" cy="125999"/>
            </a:xfrm>
            <a:prstGeom prst="callout2">
              <a:avLst>
                <a:gd name="adj1" fmla="val -106"/>
                <a:gd name="adj2" fmla="val 48424"/>
                <a:gd name="adj3" fmla="val -124458"/>
                <a:gd name="adj4" fmla="val 48252"/>
                <a:gd name="adj5" fmla="val -235388"/>
                <a:gd name="adj6" fmla="val 5643"/>
              </a:avLst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>
              <a:normAutofit/>
            </a:bodyPr>
            <a:lstStyle/>
            <a:p>
              <a:pPr algn="ctr"/>
              <a:r>
                <a:rPr lang="en-US" sz="800" dirty="0">
                  <a:solidFill>
                    <a:schemeClr val="tx1"/>
                  </a:solidFill>
                </a:rPr>
                <a:t>16</a:t>
              </a:r>
            </a:p>
          </p:txBody>
        </p:sp>
        <p:sp>
          <p:nvSpPr>
            <p:cNvPr id="29" name="Line Callout 2 (No Border) 28">
              <a:extLst>
                <a:ext uri="{FF2B5EF4-FFF2-40B4-BE49-F238E27FC236}">
                  <a16:creationId xmlns:a16="http://schemas.microsoft.com/office/drawing/2014/main" id="{05AF64E9-3493-2598-A3EC-68B85CFD2F69}"/>
                </a:ext>
              </a:extLst>
            </p:cNvPr>
            <p:cNvSpPr/>
            <p:nvPr/>
          </p:nvSpPr>
          <p:spPr>
            <a:xfrm>
              <a:off x="4163411" y="3317785"/>
              <a:ext cx="125999" cy="125999"/>
            </a:xfrm>
            <a:prstGeom prst="callout2">
              <a:avLst>
                <a:gd name="adj1" fmla="val -107"/>
                <a:gd name="adj2" fmla="val 48424"/>
                <a:gd name="adj3" fmla="val -54774"/>
                <a:gd name="adj4" fmla="val 48252"/>
                <a:gd name="adj5" fmla="val -230512"/>
                <a:gd name="adj6" fmla="val 48846"/>
              </a:avLst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>
              <a:normAutofit fontScale="92500"/>
            </a:bodyPr>
            <a:lstStyle/>
            <a:p>
              <a:pPr algn="ctr"/>
              <a:r>
                <a:rPr lang="en-US" sz="800" dirty="0">
                  <a:solidFill>
                    <a:schemeClr val="tx1"/>
                  </a:solidFill>
                </a:rPr>
                <a:t>29B</a:t>
              </a:r>
            </a:p>
          </p:txBody>
        </p:sp>
        <p:sp>
          <p:nvSpPr>
            <p:cNvPr id="2" name="Line Callout 2 (No Border) 31">
              <a:extLst>
                <a:ext uri="{FF2B5EF4-FFF2-40B4-BE49-F238E27FC236}">
                  <a16:creationId xmlns:a16="http://schemas.microsoft.com/office/drawing/2014/main" id="{E88FBC63-FD5D-9270-946D-64E86FB578F6}"/>
                </a:ext>
              </a:extLst>
            </p:cNvPr>
            <p:cNvSpPr/>
            <p:nvPr/>
          </p:nvSpPr>
          <p:spPr>
            <a:xfrm>
              <a:off x="4533996" y="3317785"/>
              <a:ext cx="125999" cy="125999"/>
            </a:xfrm>
            <a:prstGeom prst="callout2">
              <a:avLst>
                <a:gd name="adj1" fmla="val -106"/>
                <a:gd name="adj2" fmla="val 48424"/>
                <a:gd name="adj3" fmla="val -33498"/>
                <a:gd name="adj4" fmla="val 48252"/>
                <a:gd name="adj5" fmla="val -204752"/>
                <a:gd name="adj6" fmla="val 50039"/>
              </a:avLst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>
              <a:normAutofit fontScale="92500"/>
            </a:bodyPr>
            <a:lstStyle/>
            <a:p>
              <a:pPr algn="ctr"/>
              <a:r>
                <a:rPr lang="en-US" sz="800" dirty="0">
                  <a:solidFill>
                    <a:schemeClr val="tx1"/>
                  </a:solidFill>
                </a:rPr>
                <a:t>24B</a:t>
              </a:r>
            </a:p>
          </p:txBody>
        </p:sp>
        <p:sp>
          <p:nvSpPr>
            <p:cNvPr id="3" name="Line Callout 2 (No Border) 34">
              <a:extLst>
                <a:ext uri="{FF2B5EF4-FFF2-40B4-BE49-F238E27FC236}">
                  <a16:creationId xmlns:a16="http://schemas.microsoft.com/office/drawing/2014/main" id="{5CBC850E-8EEF-80CD-24BC-5143EAE041E9}"/>
                </a:ext>
              </a:extLst>
            </p:cNvPr>
            <p:cNvSpPr/>
            <p:nvPr/>
          </p:nvSpPr>
          <p:spPr>
            <a:xfrm>
              <a:off x="4694084" y="3317785"/>
              <a:ext cx="125999" cy="125999"/>
            </a:xfrm>
            <a:prstGeom prst="callout2">
              <a:avLst>
                <a:gd name="adj1" fmla="val 2581"/>
                <a:gd name="adj2" fmla="val 48424"/>
                <a:gd name="adj3" fmla="val -126078"/>
                <a:gd name="adj4" fmla="val 50430"/>
                <a:gd name="adj5" fmla="val -273010"/>
                <a:gd name="adj6" fmla="val -26758"/>
              </a:avLst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>
              <a:normAutofit fontScale="92500"/>
            </a:bodyPr>
            <a:lstStyle/>
            <a:p>
              <a:pPr algn="ctr"/>
              <a:r>
                <a:rPr lang="en-US" sz="800" dirty="0">
                  <a:solidFill>
                    <a:schemeClr val="tx1"/>
                  </a:solidFill>
                </a:rPr>
                <a:t>28B</a:t>
              </a:r>
            </a:p>
          </p:txBody>
        </p:sp>
        <p:sp>
          <p:nvSpPr>
            <p:cNvPr id="38" name="Line Callout 2 (No Border) 37">
              <a:extLst>
                <a:ext uri="{FF2B5EF4-FFF2-40B4-BE49-F238E27FC236}">
                  <a16:creationId xmlns:a16="http://schemas.microsoft.com/office/drawing/2014/main" id="{719FF94E-B841-115D-F923-1505DEF88822}"/>
                </a:ext>
              </a:extLst>
            </p:cNvPr>
            <p:cNvSpPr/>
            <p:nvPr/>
          </p:nvSpPr>
          <p:spPr>
            <a:xfrm>
              <a:off x="4330702" y="1823605"/>
              <a:ext cx="125999" cy="125999"/>
            </a:xfrm>
            <a:prstGeom prst="callout2">
              <a:avLst>
                <a:gd name="adj1" fmla="val 40972"/>
                <a:gd name="adj2" fmla="val 99260"/>
                <a:gd name="adj3" fmla="val 41814"/>
                <a:gd name="adj4" fmla="val 166868"/>
                <a:gd name="adj5" fmla="val 41457"/>
                <a:gd name="adj6" fmla="val 351449"/>
              </a:avLst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0" tIns="0" rIns="0" bIns="0" rtlCol="0" anchor="ctr">
              <a:normAutofit/>
            </a:bodyPr>
            <a:lstStyle/>
            <a:p>
              <a:pPr algn="ctr"/>
              <a:r>
                <a:rPr lang="en-US" sz="800" dirty="0">
                  <a:solidFill>
                    <a:schemeClr val="tx1"/>
                  </a:solidFill>
                </a:rPr>
                <a:t>12</a:t>
              </a:r>
            </a:p>
          </p:txBody>
        </p:sp>
        <p:sp>
          <p:nvSpPr>
            <p:cNvPr id="41" name="Line Callout 2 (No Border) 40">
              <a:extLst>
                <a:ext uri="{FF2B5EF4-FFF2-40B4-BE49-F238E27FC236}">
                  <a16:creationId xmlns:a16="http://schemas.microsoft.com/office/drawing/2014/main" id="{AF0961E7-BBD2-CD21-BD40-C29D4AA4CDFC}"/>
                </a:ext>
              </a:extLst>
            </p:cNvPr>
            <p:cNvSpPr/>
            <p:nvPr/>
          </p:nvSpPr>
          <p:spPr>
            <a:xfrm>
              <a:off x="3426485" y="1599699"/>
              <a:ext cx="125999" cy="125999"/>
            </a:xfrm>
            <a:prstGeom prst="callout2">
              <a:avLst>
                <a:gd name="adj1" fmla="val 40972"/>
                <a:gd name="adj2" fmla="val 99260"/>
                <a:gd name="adj3" fmla="val 41814"/>
                <a:gd name="adj4" fmla="val 166868"/>
                <a:gd name="adj5" fmla="val 43151"/>
                <a:gd name="adj6" fmla="val 315763"/>
              </a:avLst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>
              <a:normAutofit fontScale="92500"/>
            </a:bodyPr>
            <a:lstStyle/>
            <a:p>
              <a:pPr algn="ctr"/>
              <a:r>
                <a:rPr lang="en-US" sz="800" dirty="0">
                  <a:solidFill>
                    <a:schemeClr val="tx1"/>
                  </a:solidFill>
                </a:rPr>
                <a:t>44B</a:t>
              </a:r>
            </a:p>
          </p:txBody>
        </p:sp>
        <p:sp>
          <p:nvSpPr>
            <p:cNvPr id="44" name="Line Callout 2 (No Border) 43">
              <a:extLst>
                <a:ext uri="{FF2B5EF4-FFF2-40B4-BE49-F238E27FC236}">
                  <a16:creationId xmlns:a16="http://schemas.microsoft.com/office/drawing/2014/main" id="{0DB05F00-72E7-55B4-5643-B07F97ACB8F1}"/>
                </a:ext>
              </a:extLst>
            </p:cNvPr>
            <p:cNvSpPr/>
            <p:nvPr/>
          </p:nvSpPr>
          <p:spPr>
            <a:xfrm>
              <a:off x="3426485" y="1754101"/>
              <a:ext cx="125999" cy="125999"/>
            </a:xfrm>
            <a:prstGeom prst="callout2">
              <a:avLst>
                <a:gd name="adj1" fmla="val 40972"/>
                <a:gd name="adj2" fmla="val 99260"/>
                <a:gd name="adj3" fmla="val 39268"/>
                <a:gd name="adj4" fmla="val 227195"/>
                <a:gd name="adj5" fmla="val 3363"/>
                <a:gd name="adj6" fmla="val 306429"/>
              </a:avLst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>
              <a:normAutofit fontScale="92500"/>
            </a:bodyPr>
            <a:lstStyle/>
            <a:p>
              <a:pPr algn="ctr"/>
              <a:r>
                <a:rPr lang="en-US" sz="800" dirty="0">
                  <a:solidFill>
                    <a:schemeClr val="tx1"/>
                  </a:solidFill>
                </a:rPr>
                <a:t>43B</a:t>
              </a:r>
            </a:p>
          </p:txBody>
        </p:sp>
        <p:sp>
          <p:nvSpPr>
            <p:cNvPr id="45" name="Line Callout 2 (No Border) 44">
              <a:extLst>
                <a:ext uri="{FF2B5EF4-FFF2-40B4-BE49-F238E27FC236}">
                  <a16:creationId xmlns:a16="http://schemas.microsoft.com/office/drawing/2014/main" id="{FC7B998D-2363-9D92-C749-9D22808CF92F}"/>
                </a:ext>
              </a:extLst>
            </p:cNvPr>
            <p:cNvSpPr/>
            <p:nvPr/>
          </p:nvSpPr>
          <p:spPr>
            <a:xfrm>
              <a:off x="3965510" y="2323416"/>
              <a:ext cx="124232" cy="124232"/>
            </a:xfrm>
            <a:prstGeom prst="callout2">
              <a:avLst>
                <a:gd name="adj1" fmla="val 101531"/>
                <a:gd name="adj2" fmla="val 49388"/>
                <a:gd name="adj3" fmla="val 157587"/>
                <a:gd name="adj4" fmla="val 49314"/>
                <a:gd name="adj5" fmla="val 285472"/>
                <a:gd name="adj6" fmla="val 69624"/>
              </a:avLst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>
              <a:normAutofit fontScale="92500"/>
            </a:bodyPr>
            <a:lstStyle/>
            <a:p>
              <a:pPr algn="ctr"/>
              <a:r>
                <a:rPr lang="en-US" sz="800" dirty="0">
                  <a:solidFill>
                    <a:schemeClr val="tx1"/>
                  </a:solidFill>
                </a:rPr>
                <a:t>24B</a:t>
              </a:r>
            </a:p>
          </p:txBody>
        </p:sp>
        <p:sp>
          <p:nvSpPr>
            <p:cNvPr id="46" name="Line Callout 2 (No Border) 45">
              <a:extLst>
                <a:ext uri="{FF2B5EF4-FFF2-40B4-BE49-F238E27FC236}">
                  <a16:creationId xmlns:a16="http://schemas.microsoft.com/office/drawing/2014/main" id="{1C5C3334-5555-2D81-2F3E-81097C682C52}"/>
                </a:ext>
              </a:extLst>
            </p:cNvPr>
            <p:cNvSpPr/>
            <p:nvPr/>
          </p:nvSpPr>
          <p:spPr>
            <a:xfrm>
              <a:off x="4112846" y="2325265"/>
              <a:ext cx="124232" cy="124232"/>
            </a:xfrm>
            <a:prstGeom prst="callout2">
              <a:avLst>
                <a:gd name="adj1" fmla="val 101531"/>
                <a:gd name="adj2" fmla="val 49388"/>
                <a:gd name="adj3" fmla="val 157587"/>
                <a:gd name="adj4" fmla="val 49314"/>
                <a:gd name="adj5" fmla="val 275140"/>
                <a:gd name="adj6" fmla="val 23137"/>
              </a:avLst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>
              <a:normAutofit fontScale="92500"/>
            </a:bodyPr>
            <a:lstStyle/>
            <a:p>
              <a:pPr algn="ctr"/>
              <a:r>
                <a:rPr lang="en-US" sz="800" dirty="0">
                  <a:solidFill>
                    <a:schemeClr val="tx1"/>
                  </a:solidFill>
                </a:rPr>
                <a:t>23B</a:t>
              </a:r>
            </a:p>
          </p:txBody>
        </p:sp>
        <p:sp>
          <p:nvSpPr>
            <p:cNvPr id="47" name="Line Callout 2 (No Border) 46">
              <a:extLst>
                <a:ext uri="{FF2B5EF4-FFF2-40B4-BE49-F238E27FC236}">
                  <a16:creationId xmlns:a16="http://schemas.microsoft.com/office/drawing/2014/main" id="{897C59D9-6482-CB39-54C8-3B4D23F0B611}"/>
                </a:ext>
              </a:extLst>
            </p:cNvPr>
            <p:cNvSpPr/>
            <p:nvPr/>
          </p:nvSpPr>
          <p:spPr>
            <a:xfrm>
              <a:off x="4259861" y="2323416"/>
              <a:ext cx="124232" cy="124232"/>
            </a:xfrm>
            <a:prstGeom prst="callout2">
              <a:avLst>
                <a:gd name="adj1" fmla="val 101531"/>
                <a:gd name="adj2" fmla="val 49388"/>
                <a:gd name="adj3" fmla="val 157587"/>
                <a:gd name="adj4" fmla="val 49314"/>
                <a:gd name="adj5" fmla="val 264810"/>
                <a:gd name="adj6" fmla="val -15602"/>
              </a:avLst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>
              <a:normAutofit fontScale="92500"/>
            </a:bodyPr>
            <a:lstStyle/>
            <a:p>
              <a:pPr algn="ctr"/>
              <a:r>
                <a:rPr lang="en-US" sz="800" dirty="0">
                  <a:solidFill>
                    <a:schemeClr val="tx1"/>
                  </a:solidFill>
                </a:rPr>
                <a:t>22B</a:t>
              </a:r>
            </a:p>
          </p:txBody>
        </p:sp>
        <p:sp>
          <p:nvSpPr>
            <p:cNvPr id="48" name="Line Callout 2 (No Border) 47">
              <a:extLst>
                <a:ext uri="{FF2B5EF4-FFF2-40B4-BE49-F238E27FC236}">
                  <a16:creationId xmlns:a16="http://schemas.microsoft.com/office/drawing/2014/main" id="{DF24F2C6-2EC4-5B18-C02C-F7055364AAAD}"/>
                </a:ext>
              </a:extLst>
            </p:cNvPr>
            <p:cNvSpPr/>
            <p:nvPr/>
          </p:nvSpPr>
          <p:spPr>
            <a:xfrm>
              <a:off x="4409763" y="2325265"/>
              <a:ext cx="124232" cy="124232"/>
            </a:xfrm>
            <a:prstGeom prst="callout2">
              <a:avLst>
                <a:gd name="adj1" fmla="val 101531"/>
                <a:gd name="adj2" fmla="val 49388"/>
                <a:gd name="adj3" fmla="val 157587"/>
                <a:gd name="adj4" fmla="val 49314"/>
                <a:gd name="adj5" fmla="val 238984"/>
                <a:gd name="adj6" fmla="val 20553"/>
              </a:avLst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>
              <a:normAutofit fontScale="92500"/>
            </a:bodyPr>
            <a:lstStyle/>
            <a:p>
              <a:pPr algn="ctr"/>
              <a:r>
                <a:rPr lang="en-US" sz="800" dirty="0">
                  <a:solidFill>
                    <a:schemeClr val="tx1"/>
                  </a:solidFill>
                </a:rPr>
                <a:t>21B</a:t>
              </a:r>
            </a:p>
          </p:txBody>
        </p:sp>
        <p:sp>
          <p:nvSpPr>
            <p:cNvPr id="49" name="Line Callout 2 (No Border) 48">
              <a:extLst>
                <a:ext uri="{FF2B5EF4-FFF2-40B4-BE49-F238E27FC236}">
                  <a16:creationId xmlns:a16="http://schemas.microsoft.com/office/drawing/2014/main" id="{E824AFB2-58E3-4764-A147-3F088C6CFD67}"/>
                </a:ext>
              </a:extLst>
            </p:cNvPr>
            <p:cNvSpPr/>
            <p:nvPr/>
          </p:nvSpPr>
          <p:spPr>
            <a:xfrm>
              <a:off x="4922875" y="2321567"/>
              <a:ext cx="124232" cy="124232"/>
            </a:xfrm>
            <a:prstGeom prst="callout2">
              <a:avLst>
                <a:gd name="adj1" fmla="val 106696"/>
                <a:gd name="adj2" fmla="val 44223"/>
                <a:gd name="adj3" fmla="val 134343"/>
                <a:gd name="adj4" fmla="val 44149"/>
                <a:gd name="adj5" fmla="val 164088"/>
                <a:gd name="adj6" fmla="val 5059"/>
              </a:avLst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>
              <a:normAutofit fontScale="92500"/>
            </a:bodyPr>
            <a:lstStyle/>
            <a:p>
              <a:pPr algn="ctr"/>
              <a:r>
                <a:rPr lang="en-US" sz="800" dirty="0">
                  <a:solidFill>
                    <a:schemeClr val="tx1"/>
                  </a:solidFill>
                </a:rPr>
                <a:t>23B</a:t>
              </a:r>
            </a:p>
          </p:txBody>
        </p:sp>
        <p:sp>
          <p:nvSpPr>
            <p:cNvPr id="50" name="Line Callout 2 (No Border) 49">
              <a:extLst>
                <a:ext uri="{FF2B5EF4-FFF2-40B4-BE49-F238E27FC236}">
                  <a16:creationId xmlns:a16="http://schemas.microsoft.com/office/drawing/2014/main" id="{F72DB848-F346-0976-FA09-6D000D2920BA}"/>
                </a:ext>
              </a:extLst>
            </p:cNvPr>
            <p:cNvSpPr/>
            <p:nvPr/>
          </p:nvSpPr>
          <p:spPr>
            <a:xfrm>
              <a:off x="5072777" y="2323416"/>
              <a:ext cx="124232" cy="124232"/>
            </a:xfrm>
            <a:prstGeom prst="callout2">
              <a:avLst>
                <a:gd name="adj1" fmla="val 101531"/>
                <a:gd name="adj2" fmla="val 49388"/>
                <a:gd name="adj3" fmla="val 157587"/>
                <a:gd name="adj4" fmla="val 49314"/>
                <a:gd name="adj5" fmla="val 195079"/>
                <a:gd name="adj6" fmla="val -23350"/>
              </a:avLst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>
              <a:normAutofit fontScale="92500"/>
            </a:bodyPr>
            <a:lstStyle/>
            <a:p>
              <a:pPr algn="ctr"/>
              <a:r>
                <a:rPr lang="en-US" sz="800" dirty="0">
                  <a:solidFill>
                    <a:schemeClr val="tx1"/>
                  </a:solidFill>
                </a:rPr>
                <a:t>24B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53808691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Diagram&#10;&#10;Description automatically generated">
            <a:extLst>
              <a:ext uri="{FF2B5EF4-FFF2-40B4-BE49-F238E27FC236}">
                <a16:creationId xmlns:a16="http://schemas.microsoft.com/office/drawing/2014/main" id="{AAF704B2-C797-4666-4862-686182A37D3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41708" y="0"/>
            <a:ext cx="9667812" cy="6829200"/>
          </a:xfrm>
          <a:prstGeom prst="rect">
            <a:avLst/>
          </a:prstGeom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1A8D6567-955F-7BB5-BBB3-115B64E6C3C9}"/>
              </a:ext>
            </a:extLst>
          </p:cNvPr>
          <p:cNvCxnSpPr>
            <a:cxnSpLocks/>
          </p:cNvCxnSpPr>
          <p:nvPr/>
        </p:nvCxnSpPr>
        <p:spPr>
          <a:xfrm>
            <a:off x="7172538" y="3569418"/>
            <a:ext cx="147598" cy="7560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4834484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picture containing diagram&#10;&#10;Description automatically generated">
            <a:extLst>
              <a:ext uri="{FF2B5EF4-FFF2-40B4-BE49-F238E27FC236}">
                <a16:creationId xmlns:a16="http://schemas.microsoft.com/office/drawing/2014/main" id="{ED656D46-75F9-8BB7-49DD-49B1115A2F3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41708" y="0"/>
            <a:ext cx="9675309" cy="6834496"/>
          </a:xfrm>
          <a:prstGeom prst="rect">
            <a:avLst/>
          </a:prstGeom>
        </p:spPr>
      </p:pic>
      <p:sp>
        <p:nvSpPr>
          <p:cNvPr id="8" name="Line Callout 2 (No Border) 7">
            <a:extLst>
              <a:ext uri="{FF2B5EF4-FFF2-40B4-BE49-F238E27FC236}">
                <a16:creationId xmlns:a16="http://schemas.microsoft.com/office/drawing/2014/main" id="{DBBB3990-BCBB-A9EB-7CE8-FD04B1E9C9EC}"/>
              </a:ext>
            </a:extLst>
          </p:cNvPr>
          <p:cNvSpPr/>
          <p:nvPr/>
        </p:nvSpPr>
        <p:spPr>
          <a:xfrm>
            <a:off x="3649992" y="3850254"/>
            <a:ext cx="152514" cy="152514"/>
          </a:xfrm>
          <a:prstGeom prst="callout2">
            <a:avLst>
              <a:gd name="adj1" fmla="val -24095"/>
              <a:gd name="adj2" fmla="val 34192"/>
              <a:gd name="adj3" fmla="val -242856"/>
              <a:gd name="adj4" fmla="val 37145"/>
              <a:gd name="adj5" fmla="val -468245"/>
              <a:gd name="adj6" fmla="val 38962"/>
            </a:avLst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>
            <a:normAutofit/>
          </a:bodyPr>
          <a:lstStyle/>
          <a:p>
            <a:pPr algn="ctr"/>
            <a:r>
              <a:rPr lang="en-US" sz="800" dirty="0">
                <a:solidFill>
                  <a:schemeClr val="tx1"/>
                </a:solidFill>
              </a:rPr>
              <a:t>2B</a:t>
            </a:r>
          </a:p>
        </p:txBody>
      </p:sp>
      <p:sp>
        <p:nvSpPr>
          <p:cNvPr id="3" name="Line Callout 2 (No Border) 2">
            <a:extLst>
              <a:ext uri="{FF2B5EF4-FFF2-40B4-BE49-F238E27FC236}">
                <a16:creationId xmlns:a16="http://schemas.microsoft.com/office/drawing/2014/main" id="{14BF8A67-0964-BA28-D5CF-A752CDE1F146}"/>
              </a:ext>
            </a:extLst>
          </p:cNvPr>
          <p:cNvSpPr/>
          <p:nvPr/>
        </p:nvSpPr>
        <p:spPr>
          <a:xfrm>
            <a:off x="3837216" y="3850254"/>
            <a:ext cx="152514" cy="152514"/>
          </a:xfrm>
          <a:prstGeom prst="callout2">
            <a:avLst>
              <a:gd name="adj1" fmla="val -24095"/>
              <a:gd name="adj2" fmla="val 34192"/>
              <a:gd name="adj3" fmla="val -117369"/>
              <a:gd name="adj4" fmla="val 37145"/>
              <a:gd name="adj5" fmla="val -422930"/>
              <a:gd name="adj6" fmla="val 38962"/>
            </a:avLst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>
            <a:normAutofit/>
          </a:bodyPr>
          <a:lstStyle/>
          <a:p>
            <a:pPr algn="ctr"/>
            <a:r>
              <a:rPr lang="en-US" sz="800" dirty="0">
                <a:solidFill>
                  <a:schemeClr val="tx1"/>
                </a:solidFill>
              </a:rPr>
              <a:t>3B</a:t>
            </a:r>
          </a:p>
        </p:txBody>
      </p:sp>
      <p:sp>
        <p:nvSpPr>
          <p:cNvPr id="4" name="Line Callout 2 (No Border) 3">
            <a:extLst>
              <a:ext uri="{FF2B5EF4-FFF2-40B4-BE49-F238E27FC236}">
                <a16:creationId xmlns:a16="http://schemas.microsoft.com/office/drawing/2014/main" id="{D6332A63-C393-B9C6-2090-26806D17BC71}"/>
              </a:ext>
            </a:extLst>
          </p:cNvPr>
          <p:cNvSpPr/>
          <p:nvPr/>
        </p:nvSpPr>
        <p:spPr>
          <a:xfrm>
            <a:off x="6003105" y="5582076"/>
            <a:ext cx="152514" cy="152514"/>
          </a:xfrm>
          <a:prstGeom prst="callout2">
            <a:avLst>
              <a:gd name="adj1" fmla="val -24095"/>
              <a:gd name="adj2" fmla="val 34192"/>
              <a:gd name="adj3" fmla="val -148741"/>
              <a:gd name="adj4" fmla="val 33659"/>
              <a:gd name="adj5" fmla="val -252128"/>
              <a:gd name="adj6" fmla="val 35477"/>
            </a:avLst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>
            <a:normAutofit fontScale="92500"/>
          </a:bodyPr>
          <a:lstStyle/>
          <a:p>
            <a:pPr algn="ctr"/>
            <a:r>
              <a:rPr lang="en-US" sz="800" dirty="0">
                <a:solidFill>
                  <a:schemeClr val="tx1"/>
                </a:solidFill>
              </a:rPr>
              <a:t>27B</a:t>
            </a:r>
          </a:p>
        </p:txBody>
      </p:sp>
      <p:sp>
        <p:nvSpPr>
          <p:cNvPr id="5" name="Line Callout 2 (No Border) 4">
            <a:extLst>
              <a:ext uri="{FF2B5EF4-FFF2-40B4-BE49-F238E27FC236}">
                <a16:creationId xmlns:a16="http://schemas.microsoft.com/office/drawing/2014/main" id="{22458B1B-A72F-9299-E49A-6FDD2319E3BB}"/>
              </a:ext>
            </a:extLst>
          </p:cNvPr>
          <p:cNvSpPr/>
          <p:nvPr/>
        </p:nvSpPr>
        <p:spPr>
          <a:xfrm>
            <a:off x="9044778" y="5582076"/>
            <a:ext cx="152514" cy="152514"/>
          </a:xfrm>
          <a:prstGeom prst="callout2">
            <a:avLst>
              <a:gd name="adj1" fmla="val -24095"/>
              <a:gd name="adj2" fmla="val 34192"/>
              <a:gd name="adj3" fmla="val -643719"/>
              <a:gd name="adj4" fmla="val 33659"/>
              <a:gd name="adj5" fmla="val -722705"/>
              <a:gd name="adj6" fmla="val 87763"/>
            </a:avLst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>
            <a:normAutofit fontScale="92500"/>
          </a:bodyPr>
          <a:lstStyle/>
          <a:p>
            <a:pPr algn="ctr"/>
            <a:r>
              <a:rPr lang="en-US" sz="800" dirty="0">
                <a:solidFill>
                  <a:schemeClr val="tx1"/>
                </a:solidFill>
              </a:rPr>
              <a:t>27B</a:t>
            </a:r>
          </a:p>
        </p:txBody>
      </p:sp>
      <p:sp>
        <p:nvSpPr>
          <p:cNvPr id="6" name="Line Callout 2 (No Border) 5">
            <a:extLst>
              <a:ext uri="{FF2B5EF4-FFF2-40B4-BE49-F238E27FC236}">
                <a16:creationId xmlns:a16="http://schemas.microsoft.com/office/drawing/2014/main" id="{C5DA6EA5-66F6-B9F3-B67F-B414B2B3F0C3}"/>
              </a:ext>
            </a:extLst>
          </p:cNvPr>
          <p:cNvSpPr/>
          <p:nvPr/>
        </p:nvSpPr>
        <p:spPr>
          <a:xfrm>
            <a:off x="9793674" y="4084284"/>
            <a:ext cx="152514" cy="152514"/>
          </a:xfrm>
          <a:prstGeom prst="callout2">
            <a:avLst>
              <a:gd name="adj1" fmla="val 52592"/>
              <a:gd name="adj2" fmla="val -14608"/>
              <a:gd name="adj3" fmla="val 53433"/>
              <a:gd name="adj4" fmla="val -88343"/>
              <a:gd name="adj5" fmla="val 54620"/>
              <a:gd name="adj6" fmla="val -201556"/>
            </a:avLst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>
            <a:normAutofit fontScale="92500"/>
          </a:bodyPr>
          <a:lstStyle/>
          <a:p>
            <a:pPr algn="ctr"/>
            <a:r>
              <a:rPr lang="en-US" sz="800" dirty="0">
                <a:solidFill>
                  <a:schemeClr val="tx1"/>
                </a:solidFill>
              </a:rPr>
              <a:t>28B</a:t>
            </a:r>
          </a:p>
        </p:txBody>
      </p:sp>
      <p:sp>
        <p:nvSpPr>
          <p:cNvPr id="9" name="Line Callout 2 (No Border) 8">
            <a:extLst>
              <a:ext uri="{FF2B5EF4-FFF2-40B4-BE49-F238E27FC236}">
                <a16:creationId xmlns:a16="http://schemas.microsoft.com/office/drawing/2014/main" id="{1A9E2507-B87D-469B-31A9-A63E62ACC173}"/>
              </a:ext>
            </a:extLst>
          </p:cNvPr>
          <p:cNvSpPr/>
          <p:nvPr/>
        </p:nvSpPr>
        <p:spPr>
          <a:xfrm>
            <a:off x="9793674" y="4400147"/>
            <a:ext cx="152514" cy="152514"/>
          </a:xfrm>
          <a:prstGeom prst="callout2">
            <a:avLst>
              <a:gd name="adj1" fmla="val 52592"/>
              <a:gd name="adj2" fmla="val -14608"/>
              <a:gd name="adj3" fmla="val 56919"/>
              <a:gd name="adj4" fmla="val -185944"/>
              <a:gd name="adj5" fmla="val 89478"/>
              <a:gd name="adj6" fmla="val -236414"/>
            </a:avLst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>
            <a:normAutofit fontScale="92500"/>
          </a:bodyPr>
          <a:lstStyle/>
          <a:p>
            <a:pPr algn="ctr"/>
            <a:r>
              <a:rPr lang="en-US" sz="800" dirty="0">
                <a:solidFill>
                  <a:schemeClr val="tx1"/>
                </a:solidFill>
              </a:rPr>
              <a:t>29B</a:t>
            </a:r>
          </a:p>
        </p:txBody>
      </p:sp>
      <p:sp>
        <p:nvSpPr>
          <p:cNvPr id="10" name="Line Callout 2 (No Border) 9">
            <a:extLst>
              <a:ext uri="{FF2B5EF4-FFF2-40B4-BE49-F238E27FC236}">
                <a16:creationId xmlns:a16="http://schemas.microsoft.com/office/drawing/2014/main" id="{7A19CBC9-76BF-DE47-9317-50D8123994E1}"/>
              </a:ext>
            </a:extLst>
          </p:cNvPr>
          <p:cNvSpPr/>
          <p:nvPr/>
        </p:nvSpPr>
        <p:spPr>
          <a:xfrm>
            <a:off x="9793674" y="4552661"/>
            <a:ext cx="152514" cy="152514"/>
          </a:xfrm>
          <a:prstGeom prst="callout2">
            <a:avLst>
              <a:gd name="adj1" fmla="val 52592"/>
              <a:gd name="adj2" fmla="val -14608"/>
              <a:gd name="adj3" fmla="val 53433"/>
              <a:gd name="adj4" fmla="val -88343"/>
              <a:gd name="adj5" fmla="val 54620"/>
              <a:gd name="adj6" fmla="val -201556"/>
            </a:avLst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>
            <a:normAutofit fontScale="92500"/>
          </a:bodyPr>
          <a:lstStyle/>
          <a:p>
            <a:pPr algn="ctr"/>
            <a:r>
              <a:rPr lang="en-US" sz="800" dirty="0">
                <a:solidFill>
                  <a:schemeClr val="tx1"/>
                </a:solidFill>
              </a:rPr>
              <a:t>30B</a:t>
            </a:r>
          </a:p>
        </p:txBody>
      </p:sp>
      <p:sp>
        <p:nvSpPr>
          <p:cNvPr id="11" name="Line Callout 2 (No Border) 10">
            <a:extLst>
              <a:ext uri="{FF2B5EF4-FFF2-40B4-BE49-F238E27FC236}">
                <a16:creationId xmlns:a16="http://schemas.microsoft.com/office/drawing/2014/main" id="{0EC7BE13-70F7-32FE-570E-1E555B7A30DF}"/>
              </a:ext>
            </a:extLst>
          </p:cNvPr>
          <p:cNvSpPr/>
          <p:nvPr/>
        </p:nvSpPr>
        <p:spPr>
          <a:xfrm>
            <a:off x="9197292" y="3492966"/>
            <a:ext cx="152514" cy="152514"/>
          </a:xfrm>
          <a:prstGeom prst="callout2">
            <a:avLst>
              <a:gd name="adj1" fmla="val 104878"/>
              <a:gd name="adj2" fmla="val 34193"/>
              <a:gd name="adj3" fmla="val 182407"/>
              <a:gd name="adj4" fmla="val 33659"/>
              <a:gd name="adj5" fmla="val 305595"/>
              <a:gd name="adj6" fmla="val 28504"/>
            </a:avLst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>
            <a:normAutofit fontScale="92500"/>
          </a:bodyPr>
          <a:lstStyle/>
          <a:p>
            <a:pPr algn="ctr"/>
            <a:r>
              <a:rPr lang="en-US" sz="800" dirty="0">
                <a:solidFill>
                  <a:schemeClr val="tx1"/>
                </a:solidFill>
              </a:rPr>
              <a:t>26B</a:t>
            </a:r>
          </a:p>
        </p:txBody>
      </p:sp>
      <p:sp>
        <p:nvSpPr>
          <p:cNvPr id="12" name="Line Callout 2 (No Border) 11">
            <a:extLst>
              <a:ext uri="{FF2B5EF4-FFF2-40B4-BE49-F238E27FC236}">
                <a16:creationId xmlns:a16="http://schemas.microsoft.com/office/drawing/2014/main" id="{6AA22C67-B163-90DC-3C7A-0B6DA7C7DEE6}"/>
              </a:ext>
            </a:extLst>
          </p:cNvPr>
          <p:cNvSpPr/>
          <p:nvPr/>
        </p:nvSpPr>
        <p:spPr>
          <a:xfrm>
            <a:off x="5627940" y="4160541"/>
            <a:ext cx="152514" cy="152514"/>
          </a:xfrm>
          <a:prstGeom prst="callout2">
            <a:avLst>
              <a:gd name="adj1" fmla="val 104878"/>
              <a:gd name="adj2" fmla="val 34193"/>
              <a:gd name="adj3" fmla="val 182407"/>
              <a:gd name="adj4" fmla="val 33659"/>
              <a:gd name="adj5" fmla="val 305595"/>
              <a:gd name="adj6" fmla="val 28504"/>
            </a:avLst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>
            <a:normAutofit fontScale="92500"/>
          </a:bodyPr>
          <a:lstStyle/>
          <a:p>
            <a:pPr algn="ctr"/>
            <a:r>
              <a:rPr lang="en-US" sz="800" dirty="0">
                <a:solidFill>
                  <a:schemeClr val="tx1"/>
                </a:solidFill>
              </a:rPr>
              <a:t>26B</a:t>
            </a:r>
          </a:p>
        </p:txBody>
      </p:sp>
      <p:sp>
        <p:nvSpPr>
          <p:cNvPr id="13" name="Line Callout 2 (No Border) 12">
            <a:extLst>
              <a:ext uri="{FF2B5EF4-FFF2-40B4-BE49-F238E27FC236}">
                <a16:creationId xmlns:a16="http://schemas.microsoft.com/office/drawing/2014/main" id="{0D6C58B1-A122-35F6-0D50-F3367DA44248}"/>
              </a:ext>
            </a:extLst>
          </p:cNvPr>
          <p:cNvSpPr/>
          <p:nvPr/>
        </p:nvSpPr>
        <p:spPr>
          <a:xfrm>
            <a:off x="2819580" y="3850254"/>
            <a:ext cx="152514" cy="152514"/>
          </a:xfrm>
          <a:prstGeom prst="callout2">
            <a:avLst>
              <a:gd name="adj1" fmla="val -24095"/>
              <a:gd name="adj2" fmla="val 34192"/>
              <a:gd name="adj3" fmla="val -117369"/>
              <a:gd name="adj4" fmla="val 37145"/>
              <a:gd name="adj5" fmla="val -241670"/>
              <a:gd name="adj6" fmla="val 35476"/>
            </a:avLst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>
            <a:normAutofit fontScale="92500"/>
          </a:bodyPr>
          <a:lstStyle/>
          <a:p>
            <a:pPr algn="ctr"/>
            <a:r>
              <a:rPr lang="en-US" sz="800" dirty="0">
                <a:solidFill>
                  <a:schemeClr val="tx1"/>
                </a:solidFill>
              </a:rPr>
              <a:t>26B</a:t>
            </a:r>
          </a:p>
        </p:txBody>
      </p:sp>
      <p:sp>
        <p:nvSpPr>
          <p:cNvPr id="14" name="Line Callout 2 (No Border) 13">
            <a:extLst>
              <a:ext uri="{FF2B5EF4-FFF2-40B4-BE49-F238E27FC236}">
                <a16:creationId xmlns:a16="http://schemas.microsoft.com/office/drawing/2014/main" id="{67A37FDF-5E4E-3D45-019B-7118A5B2004D}"/>
              </a:ext>
            </a:extLst>
          </p:cNvPr>
          <p:cNvSpPr/>
          <p:nvPr/>
        </p:nvSpPr>
        <p:spPr>
          <a:xfrm>
            <a:off x="5872882" y="901476"/>
            <a:ext cx="152514" cy="152514"/>
          </a:xfrm>
          <a:prstGeom prst="callout2">
            <a:avLst>
              <a:gd name="adj1" fmla="val 104878"/>
              <a:gd name="adj2" fmla="val 34193"/>
              <a:gd name="adj3" fmla="val 182407"/>
              <a:gd name="adj4" fmla="val 33659"/>
              <a:gd name="adj5" fmla="val 305595"/>
              <a:gd name="adj6" fmla="val 28504"/>
            </a:avLst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>
            <a:normAutofit fontScale="92500"/>
          </a:bodyPr>
          <a:lstStyle/>
          <a:p>
            <a:pPr algn="ctr"/>
            <a:r>
              <a:rPr lang="en-US" sz="800" dirty="0">
                <a:solidFill>
                  <a:schemeClr val="tx1"/>
                </a:solidFill>
              </a:rPr>
              <a:t>26B</a:t>
            </a:r>
          </a:p>
        </p:txBody>
      </p:sp>
    </p:spTree>
    <p:extLst>
      <p:ext uri="{BB962C8B-B14F-4D97-AF65-F5344CB8AC3E}">
        <p14:creationId xmlns:p14="http://schemas.microsoft.com/office/powerpoint/2010/main" val="60663554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Diagram, engineering drawing&#10;&#10;Description automatically generated">
            <a:extLst>
              <a:ext uri="{FF2B5EF4-FFF2-40B4-BE49-F238E27FC236}">
                <a16:creationId xmlns:a16="http://schemas.microsoft.com/office/drawing/2014/main" id="{692D4728-D2A7-438A-5B0F-4EB080ECD5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41708" y="0"/>
            <a:ext cx="9722115" cy="6867559"/>
          </a:xfrm>
          <a:prstGeom prst="rect">
            <a:avLst/>
          </a:prstGeom>
        </p:spPr>
      </p:pic>
      <p:sp>
        <p:nvSpPr>
          <p:cNvPr id="8" name="Line Callout 2 (No Border) 7">
            <a:extLst>
              <a:ext uri="{FF2B5EF4-FFF2-40B4-BE49-F238E27FC236}">
                <a16:creationId xmlns:a16="http://schemas.microsoft.com/office/drawing/2014/main" id="{6BE52DAF-0114-AF8C-37E9-79CFDEF296A7}"/>
              </a:ext>
            </a:extLst>
          </p:cNvPr>
          <p:cNvSpPr/>
          <p:nvPr/>
        </p:nvSpPr>
        <p:spPr>
          <a:xfrm>
            <a:off x="2117490" y="1088700"/>
            <a:ext cx="152514" cy="152514"/>
          </a:xfrm>
          <a:prstGeom prst="callout2">
            <a:avLst>
              <a:gd name="adj1" fmla="val 40972"/>
              <a:gd name="adj2" fmla="val 99260"/>
              <a:gd name="adj3" fmla="val 41814"/>
              <a:gd name="adj4" fmla="val 247453"/>
              <a:gd name="adj5" fmla="val 59268"/>
              <a:gd name="adj6" fmla="val 318986"/>
            </a:avLst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>
            <a:normAutofit fontScale="92500"/>
          </a:bodyPr>
          <a:lstStyle/>
          <a:p>
            <a:pPr algn="ctr"/>
            <a:r>
              <a:rPr lang="en-US" sz="800" dirty="0">
                <a:solidFill>
                  <a:schemeClr val="tx1"/>
                </a:solidFill>
              </a:rPr>
              <a:t>11B</a:t>
            </a:r>
          </a:p>
        </p:txBody>
      </p:sp>
      <p:sp>
        <p:nvSpPr>
          <p:cNvPr id="9" name="Line Callout 2 (No Border) 8">
            <a:extLst>
              <a:ext uri="{FF2B5EF4-FFF2-40B4-BE49-F238E27FC236}">
                <a16:creationId xmlns:a16="http://schemas.microsoft.com/office/drawing/2014/main" id="{49FD32AD-C43A-138A-C470-17CF8E131FA7}"/>
              </a:ext>
            </a:extLst>
          </p:cNvPr>
          <p:cNvSpPr/>
          <p:nvPr/>
        </p:nvSpPr>
        <p:spPr>
          <a:xfrm>
            <a:off x="2117490" y="1275924"/>
            <a:ext cx="152514" cy="152514"/>
          </a:xfrm>
          <a:prstGeom prst="callout2">
            <a:avLst>
              <a:gd name="adj1" fmla="val 40972"/>
              <a:gd name="adj2" fmla="val 99260"/>
              <a:gd name="adj3" fmla="val 41814"/>
              <a:gd name="adj4" fmla="val 260347"/>
              <a:gd name="adj5" fmla="val 14140"/>
              <a:gd name="adj6" fmla="val 341550"/>
            </a:avLst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>
            <a:normAutofit fontScale="92500"/>
          </a:bodyPr>
          <a:lstStyle/>
          <a:p>
            <a:pPr algn="ctr"/>
            <a:r>
              <a:rPr lang="en-US" sz="800" dirty="0">
                <a:solidFill>
                  <a:schemeClr val="tx1"/>
                </a:solidFill>
              </a:rPr>
              <a:t>12B</a:t>
            </a:r>
          </a:p>
        </p:txBody>
      </p:sp>
    </p:spTree>
    <p:extLst>
      <p:ext uri="{BB962C8B-B14F-4D97-AF65-F5344CB8AC3E}">
        <p14:creationId xmlns:p14="http://schemas.microsoft.com/office/powerpoint/2010/main" val="52771278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EB2776-6C3F-2213-6F17-4A0581E4A90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VW substitute parts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F2342FD-B0E0-8485-9A13-637427D249B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949057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text, sky, line&#10;&#10;Description automatically generated">
            <a:extLst>
              <a:ext uri="{FF2B5EF4-FFF2-40B4-BE49-F238E27FC236}">
                <a16:creationId xmlns:a16="http://schemas.microsoft.com/office/drawing/2014/main" id="{F6368CCE-37F6-37D6-2FDB-CD371FD5A1C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41708" y="0"/>
            <a:ext cx="9708583" cy="6858000"/>
          </a:xfrm>
          <a:prstGeom prst="rect">
            <a:avLst/>
          </a:prstGeom>
        </p:spPr>
      </p:pic>
      <p:sp>
        <p:nvSpPr>
          <p:cNvPr id="38" name="Right Bracket 37">
            <a:extLst>
              <a:ext uri="{FF2B5EF4-FFF2-40B4-BE49-F238E27FC236}">
                <a16:creationId xmlns:a16="http://schemas.microsoft.com/office/drawing/2014/main" id="{FEA28370-1D57-536B-F0BC-1FD12719013B}"/>
              </a:ext>
            </a:extLst>
          </p:cNvPr>
          <p:cNvSpPr/>
          <p:nvPr/>
        </p:nvSpPr>
        <p:spPr>
          <a:xfrm rot="4493551">
            <a:off x="4534097" y="3319621"/>
            <a:ext cx="75443" cy="1091437"/>
          </a:xfrm>
          <a:prstGeom prst="rightBracket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Right Bracket 38">
            <a:extLst>
              <a:ext uri="{FF2B5EF4-FFF2-40B4-BE49-F238E27FC236}">
                <a16:creationId xmlns:a16="http://schemas.microsoft.com/office/drawing/2014/main" id="{44ED5597-906D-D0BA-C66C-F4AF2C456CCE}"/>
              </a:ext>
            </a:extLst>
          </p:cNvPr>
          <p:cNvSpPr/>
          <p:nvPr/>
        </p:nvSpPr>
        <p:spPr>
          <a:xfrm rot="11037193">
            <a:off x="4500948" y="2960763"/>
            <a:ext cx="45719" cy="1451745"/>
          </a:xfrm>
          <a:prstGeom prst="rightBracket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Line Callout 2 (No Border) 45">
            <a:extLst>
              <a:ext uri="{FF2B5EF4-FFF2-40B4-BE49-F238E27FC236}">
                <a16:creationId xmlns:a16="http://schemas.microsoft.com/office/drawing/2014/main" id="{AF7697D7-1541-A70D-FCFB-FED48B464E09}"/>
              </a:ext>
            </a:extLst>
          </p:cNvPr>
          <p:cNvSpPr>
            <a:spLocks noChangeAspect="1"/>
          </p:cNvSpPr>
          <p:nvPr/>
        </p:nvSpPr>
        <p:spPr>
          <a:xfrm>
            <a:off x="4364178" y="2680104"/>
            <a:ext cx="38472" cy="92333"/>
          </a:xfrm>
          <a:prstGeom prst="callout2">
            <a:avLst>
              <a:gd name="adj1" fmla="val 113501"/>
              <a:gd name="adj2" fmla="val 47965"/>
              <a:gd name="adj3" fmla="val 208884"/>
              <a:gd name="adj4" fmla="val 44115"/>
              <a:gd name="adj5" fmla="val 401101"/>
              <a:gd name="adj6" fmla="val -729369"/>
            </a:avLst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>
            <a:spAutoFit/>
          </a:bodyPr>
          <a:lstStyle/>
          <a:p>
            <a:pPr algn="ctr"/>
            <a:r>
              <a:rPr lang="en-US" sz="600" dirty="0">
                <a:solidFill>
                  <a:schemeClr val="tx1"/>
                </a:solidFill>
              </a:rPr>
              <a:t>1</a:t>
            </a:r>
          </a:p>
        </p:txBody>
      </p:sp>
      <p:cxnSp>
        <p:nvCxnSpPr>
          <p:cNvPr id="48" name="Straight Connector 47">
            <a:extLst>
              <a:ext uri="{FF2B5EF4-FFF2-40B4-BE49-F238E27FC236}">
                <a16:creationId xmlns:a16="http://schemas.microsoft.com/office/drawing/2014/main" id="{8F2F39C5-7B7A-23FF-B428-4E2132EE3B03}"/>
              </a:ext>
            </a:extLst>
          </p:cNvPr>
          <p:cNvCxnSpPr>
            <a:cxnSpLocks/>
          </p:cNvCxnSpPr>
          <p:nvPr/>
        </p:nvCxnSpPr>
        <p:spPr>
          <a:xfrm flipH="1" flipV="1">
            <a:off x="4383414" y="2867328"/>
            <a:ext cx="140393" cy="187224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Line Callout 2 (No Border) 50">
            <a:extLst>
              <a:ext uri="{FF2B5EF4-FFF2-40B4-BE49-F238E27FC236}">
                <a16:creationId xmlns:a16="http://schemas.microsoft.com/office/drawing/2014/main" id="{41DDB6AF-D715-A50A-957E-656E06311596}"/>
              </a:ext>
            </a:extLst>
          </p:cNvPr>
          <p:cNvSpPr>
            <a:spLocks noChangeAspect="1"/>
          </p:cNvSpPr>
          <p:nvPr/>
        </p:nvSpPr>
        <p:spPr>
          <a:xfrm>
            <a:off x="4130148" y="4412357"/>
            <a:ext cx="38472" cy="92333"/>
          </a:xfrm>
          <a:prstGeom prst="callout2">
            <a:avLst>
              <a:gd name="adj1" fmla="val -41238"/>
              <a:gd name="adj2" fmla="val 47965"/>
              <a:gd name="adj3" fmla="val -234700"/>
              <a:gd name="adj4" fmla="val 52368"/>
              <a:gd name="adj5" fmla="val -369154"/>
              <a:gd name="adj6" fmla="val 62895"/>
            </a:avLst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>
            <a:spAutoFit/>
          </a:bodyPr>
          <a:lstStyle/>
          <a:p>
            <a:pPr algn="ctr"/>
            <a:r>
              <a:rPr lang="en-US" sz="600" dirty="0">
                <a:solidFill>
                  <a:schemeClr val="tx1"/>
                </a:solidFill>
              </a:rPr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311104839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 2013 - 2022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643</TotalTime>
  <Words>74</Words>
  <Application>Microsoft Macintosh PowerPoint</Application>
  <PresentationFormat>Widescreen</PresentationFormat>
  <Paragraphs>69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Calibri</vt:lpstr>
      <vt:lpstr>Calibri Light</vt:lpstr>
      <vt:lpstr>Office Theme 2013 - 2022</vt:lpstr>
      <vt:lpstr>Nut &amp; Bolt Finishes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VW substitute parts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Chris Cullin</dc:creator>
  <cp:lastModifiedBy>Chris Cullin</cp:lastModifiedBy>
  <cp:revision>2</cp:revision>
  <dcterms:created xsi:type="dcterms:W3CDTF">2023-01-04T00:25:11Z</dcterms:created>
  <dcterms:modified xsi:type="dcterms:W3CDTF">2023-02-22T10:07:29Z</dcterms:modified>
</cp:coreProperties>
</file>

<file path=docProps/thumbnail.jpeg>
</file>